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66" r:id="rId1"/>
  </p:sldMasterIdLst>
  <p:notesMasterIdLst>
    <p:notesMasterId r:id="rId23"/>
  </p:notesMasterIdLst>
  <p:handoutMasterIdLst>
    <p:handoutMasterId r:id="rId24"/>
  </p:handoutMasterIdLst>
  <p:sldIdLst>
    <p:sldId id="529" r:id="rId2"/>
    <p:sldId id="586" r:id="rId3"/>
    <p:sldId id="587" r:id="rId4"/>
    <p:sldId id="589" r:id="rId5"/>
    <p:sldId id="550" r:id="rId6"/>
    <p:sldId id="582" r:id="rId7"/>
    <p:sldId id="583" r:id="rId8"/>
    <p:sldId id="581" r:id="rId9"/>
    <p:sldId id="590" r:id="rId10"/>
    <p:sldId id="584" r:id="rId11"/>
    <p:sldId id="585" r:id="rId12"/>
    <p:sldId id="507" r:id="rId13"/>
    <p:sldId id="591" r:id="rId14"/>
    <p:sldId id="592" r:id="rId15"/>
    <p:sldId id="527" r:id="rId16"/>
    <p:sldId id="528" r:id="rId17"/>
    <p:sldId id="594" r:id="rId18"/>
    <p:sldId id="491" r:id="rId19"/>
    <p:sldId id="593" r:id="rId20"/>
    <p:sldId id="524" r:id="rId21"/>
    <p:sldId id="447" r:id="rId22"/>
  </p:sldIdLst>
  <p:sldSz cx="10160000" cy="5715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rbel" panose="020B0503020204020204" pitchFamily="34" charset="0"/>
      <p:regular r:id="rId29"/>
      <p:bold r:id="rId30"/>
      <p:italic r:id="rId31"/>
      <p:boldItalic r:id="rId32"/>
    </p:embeddedFont>
    <p:embeddedFont>
      <p:font typeface="Garamond" panose="02020404030301010803" pitchFamily="18" charset="0"/>
      <p:regular r:id="rId33"/>
      <p:bold r:id="rId34"/>
      <p:italic r:id="rId35"/>
    </p:embeddedFont>
    <p:embeddedFont>
      <p:font typeface="Raleway" panose="020B0503030101060003" pitchFamily="34" charset="0"/>
      <p:regular r:id="rId36"/>
      <p:bold r:id="rId37"/>
      <p:italic r:id="rId38"/>
      <p:boldItalic r:id="rId39"/>
    </p:embeddedFont>
    <p:embeddedFont>
      <p:font typeface="Wingdings 2" panose="05020102010507070707" pitchFamily="18" charset="2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af Dammann" initials="O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1D1D1D"/>
    <a:srgbClr val="E4E4E4"/>
    <a:srgbClr val="00B86E"/>
    <a:srgbClr val="00E689"/>
    <a:srgbClr val="172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9" autoAdjust="0"/>
    <p:restoredTop sz="95074" autoAdjust="0"/>
  </p:normalViewPr>
  <p:slideViewPr>
    <p:cSldViewPr>
      <p:cViewPr>
        <p:scale>
          <a:sx n="96" d="100"/>
          <a:sy n="96" d="100"/>
        </p:scale>
        <p:origin x="1836" y="840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FC03565-1D75-4A3B-A5AA-5DFBFA20E4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9FBE6F-B9C8-47BC-A252-5A43F7CBC5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75241-84C0-4083-9D49-E9996BF41EF6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6CE6C3-AAFD-475E-A90E-5E7B958852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53A930-6FAB-46B6-810F-C6908A092B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6B16B-185D-4CE9-ADFD-71425F4869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0621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EF076-CE13-4F53-8149-B29B105F96A1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85435-0842-4D30-AE6D-E251629417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76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Silent time, Zeit für Dich zum Denken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47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Mens</a:t>
            </a:r>
            <a:r>
              <a:rPr lang="de-DE" dirty="0"/>
              <a:t> </a:t>
            </a:r>
            <a:r>
              <a:rPr lang="de-DE" dirty="0" err="1"/>
              <a:t>sana</a:t>
            </a:r>
            <a:r>
              <a:rPr lang="de-DE" dirty="0"/>
              <a:t> in </a:t>
            </a:r>
            <a:r>
              <a:rPr lang="de-DE" dirty="0" err="1"/>
              <a:t>corporae</a:t>
            </a:r>
            <a:r>
              <a:rPr lang="de-DE" dirty="0"/>
              <a:t> </a:t>
            </a:r>
            <a:r>
              <a:rPr lang="de-DE" dirty="0" err="1"/>
              <a:t>sano</a:t>
            </a:r>
            <a:endParaRPr lang="de-DE" dirty="0"/>
          </a:p>
          <a:p>
            <a:r>
              <a:rPr lang="de-DE" dirty="0"/>
              <a:t>Sport, Bewegung, schlaf</a:t>
            </a:r>
          </a:p>
          <a:p>
            <a:r>
              <a:rPr lang="de-DE" dirty="0"/>
              <a:t>Gutes essen, sex, liebe, Familie</a:t>
            </a:r>
          </a:p>
          <a:p>
            <a:r>
              <a:rPr lang="de-DE" dirty="0"/>
              <a:t>Hobby, reisen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474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Mens</a:t>
            </a:r>
            <a:r>
              <a:rPr lang="de-DE" dirty="0"/>
              <a:t> </a:t>
            </a:r>
            <a:r>
              <a:rPr lang="de-DE" dirty="0" err="1"/>
              <a:t>sana</a:t>
            </a:r>
            <a:r>
              <a:rPr lang="de-DE" dirty="0"/>
              <a:t> in </a:t>
            </a:r>
            <a:r>
              <a:rPr lang="de-DE" dirty="0" err="1"/>
              <a:t>corporae</a:t>
            </a:r>
            <a:r>
              <a:rPr lang="de-DE" dirty="0"/>
              <a:t> </a:t>
            </a:r>
            <a:r>
              <a:rPr lang="de-DE" dirty="0" err="1"/>
              <a:t>sano</a:t>
            </a:r>
            <a:endParaRPr lang="de-DE" dirty="0"/>
          </a:p>
          <a:p>
            <a:r>
              <a:rPr lang="de-DE" dirty="0"/>
              <a:t>Sport, Bewegung, schlaf</a:t>
            </a:r>
          </a:p>
          <a:p>
            <a:r>
              <a:rPr lang="de-DE" dirty="0"/>
              <a:t>Gutes essen, sex, liebe, Familie</a:t>
            </a:r>
          </a:p>
          <a:p>
            <a:r>
              <a:rPr lang="de-DE" dirty="0"/>
              <a:t>Hobby, reisen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43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67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88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50000">
              <a:srgbClr val="1D1D1D"/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7259"/>
            <a:ext cx="10160000" cy="432048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5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520" y="1057300"/>
            <a:ext cx="8640960" cy="2737460"/>
          </a:xfrm>
        </p:spPr>
        <p:txBody>
          <a:bodyPr anchor="b">
            <a:normAutofit/>
          </a:bodyPr>
          <a:lstStyle>
            <a:lvl1pPr algn="l">
              <a:defRPr sz="5400" spc="-83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20" y="3937620"/>
            <a:ext cx="8640960" cy="71625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 algn="ctr">
              <a:buNone/>
              <a:defRPr sz="1833"/>
            </a:lvl2pPr>
            <a:lvl3pPr marL="761970" indent="0" algn="ctr">
              <a:buNone/>
              <a:defRPr sz="1833"/>
            </a:lvl3pPr>
            <a:lvl4pPr marL="1142954" indent="0" algn="ctr">
              <a:buNone/>
              <a:defRPr sz="1667"/>
            </a:lvl4pPr>
            <a:lvl5pPr marL="1523939" indent="0" algn="ctr">
              <a:buNone/>
              <a:defRPr sz="1667"/>
            </a:lvl5pPr>
            <a:lvl6pPr marL="1904924" indent="0" algn="ctr">
              <a:buNone/>
              <a:defRPr sz="1667"/>
            </a:lvl6pPr>
            <a:lvl7pPr marL="2285909" indent="0" algn="ctr">
              <a:buNone/>
              <a:defRPr sz="1667"/>
            </a:lvl7pPr>
            <a:lvl8pPr marL="2666893" indent="0" algn="ctr">
              <a:buNone/>
              <a:defRPr sz="1667"/>
            </a:lvl8pPr>
            <a:lvl9pPr marL="3047878" indent="0" algn="ctr">
              <a:buNone/>
              <a:defRPr sz="1667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596C62E-8C51-48B4-A234-F2FC7D2C93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0" y="5447262"/>
            <a:ext cx="157795" cy="1577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39065B1-B05B-4EF8-B9E7-696CBB546E9D}"/>
              </a:ext>
            </a:extLst>
          </p:cNvPr>
          <p:cNvSpPr txBox="1"/>
          <p:nvPr userDrawn="1"/>
        </p:nvSpPr>
        <p:spPr>
          <a:xfrm>
            <a:off x="255464" y="5377780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rgbClr val="E4E4E4"/>
                </a:solidFill>
                <a:latin typeface="Raleway" panose="020B0503030101060003" pitchFamily="34" charset="0"/>
              </a:rPr>
              <a:t>© 2020     </a:t>
            </a:r>
            <a:r>
              <a:rPr lang="de-DE" sz="1000" cap="small" baseline="0" dirty="0">
                <a:solidFill>
                  <a:srgbClr val="E4E4E4"/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776" y="1082040"/>
            <a:ext cx="6336704" cy="2712720"/>
          </a:xfrm>
        </p:spPr>
        <p:txBody>
          <a:bodyPr anchor="b">
            <a:normAutofit/>
          </a:bodyPr>
          <a:lstStyle>
            <a:lvl1pPr>
              <a:defRPr sz="5400" b="0" spc="-83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9016" y="3893820"/>
            <a:ext cx="6336704" cy="7620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5282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4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697260"/>
            <a:ext cx="2562384" cy="223644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776" y="697260"/>
            <a:ext cx="6336704" cy="43204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167"/>
            </a:lvl6pPr>
            <a:lvl7pPr>
              <a:defRPr sz="1167"/>
            </a:lvl7pPr>
            <a:lvl8pPr>
              <a:defRPr sz="1167"/>
            </a:lvl8pPr>
            <a:lvl9pPr>
              <a:defRPr sz="1167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" y="2911812"/>
            <a:ext cx="2562384" cy="2105927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497101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rgbClr val="1D1D1D"/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99480" cy="5715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5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9FE6E2-25A5-4B15-A16F-90B12F55E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20" y="697260"/>
            <a:ext cx="8640960" cy="432048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C4F98EC-1357-4717-BE66-5B4B3E9A6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0" y="5447262"/>
            <a:ext cx="157795" cy="157795"/>
          </a:xfrm>
          <a:prstGeom prst="rect">
            <a:avLst/>
          </a:prstGeom>
        </p:spPr>
      </p:pic>
      <p:sp>
        <p:nvSpPr>
          <p:cNvPr id="12" name="Titel 3">
            <a:extLst>
              <a:ext uri="{FF2B5EF4-FFF2-40B4-BE49-F238E27FC236}">
                <a16:creationId xmlns:a16="http://schemas.microsoft.com/office/drawing/2014/main" id="{1CEE36A4-B2A2-411F-B227-2A783353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64" y="-93145"/>
            <a:ext cx="6849952" cy="1006429"/>
          </a:xfrm>
          <a:noFill/>
        </p:spPr>
        <p:txBody>
          <a:bodyPr wrap="none" rtlCol="0">
            <a:spAutoFit/>
          </a:bodyPr>
          <a:lstStyle>
            <a:lvl1pPr>
              <a:defRPr lang="de-DE" sz="660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defTabSz="457200"/>
            <a:r>
              <a:rPr lang="de-DE" dirty="0"/>
              <a:t>Mastertitelformat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17EAFF-80FA-4B61-8595-4A17BCD75D31}"/>
              </a:ext>
            </a:extLst>
          </p:cNvPr>
          <p:cNvSpPr txBox="1"/>
          <p:nvPr userDrawn="1"/>
        </p:nvSpPr>
        <p:spPr>
          <a:xfrm>
            <a:off x="255464" y="5377780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© 2020     </a:t>
            </a:r>
            <a:r>
              <a:rPr lang="de-DE" sz="1000" cap="small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F463DC3-D3A3-4311-9D54-083E12DB3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0" y="5447262"/>
            <a:ext cx="157795" cy="1577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AC07AA8-732B-4907-83A5-6C63B454C446}"/>
              </a:ext>
            </a:extLst>
          </p:cNvPr>
          <p:cNvSpPr txBox="1"/>
          <p:nvPr userDrawn="1"/>
        </p:nvSpPr>
        <p:spPr>
          <a:xfrm>
            <a:off x="255464" y="5377780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© 2020     </a:t>
            </a:r>
            <a:r>
              <a:rPr lang="de-DE" sz="1000" cap="small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3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rgbClr val="1D1D1D"/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919759" cy="5715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5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456" y="697261"/>
            <a:ext cx="2592288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63776" y="697260"/>
            <a:ext cx="6336704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DC38AB0-E921-4BDC-9B5F-51514E7F349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0" y="5447262"/>
            <a:ext cx="157795" cy="1577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240920A-089B-44F5-9C84-60E3F28363D1}"/>
              </a:ext>
            </a:extLst>
          </p:cNvPr>
          <p:cNvSpPr txBox="1"/>
          <p:nvPr userDrawn="1"/>
        </p:nvSpPr>
        <p:spPr>
          <a:xfrm>
            <a:off x="255464" y="5377780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rgbClr val="E4E4E4"/>
                </a:solidFill>
                <a:latin typeface="Raleway" panose="020B0503030101060003" pitchFamily="34" charset="0"/>
              </a:rPr>
              <a:t>© 2020     </a:t>
            </a:r>
            <a:r>
              <a:rPr lang="de-DE" sz="1000" cap="small" baseline="0" dirty="0">
                <a:solidFill>
                  <a:srgbClr val="E4E4E4"/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2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9" r:id="rId2"/>
    <p:sldLayoutId id="2147483868" r:id="rId3"/>
    <p:sldLayoutId id="2147483874" r:id="rId4"/>
    <p:sldLayoutId id="2147483865" r:id="rId5"/>
    <p:sldLayoutId id="2147483873" r:id="rId6"/>
  </p:sldLayoutIdLst>
  <p:hf sldNum="0"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000" kern="1200" spc="-50" baseline="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152394" indent="-152394" algn="l" defTabSz="76197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 2" pitchFamily="18" charset="2"/>
        <a:buChar char=""/>
        <a:defRPr sz="18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1pPr>
      <a:lvl2pPr marL="571477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2pPr>
      <a:lvl3pPr marL="952462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3pPr>
      <a:lvl4pPr marL="1333447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4pPr>
      <a:lvl5pPr marL="1714431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214AA-ECA9-4DFF-8DDD-2FC633B06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Arbeiten und Führen aus dem Homeoffice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BA3F4A4-A9AA-4A65-8B00-16CB0060E0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5652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95ED07-F7AC-4A2B-A70B-04F49015D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1" y="0"/>
            <a:ext cx="10160001" cy="5715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ECB049B-294B-4F30-BDD0-A75A4F05065C}"/>
              </a:ext>
            </a:extLst>
          </p:cNvPr>
          <p:cNvSpPr txBox="1">
            <a:spLocks/>
          </p:cNvSpPr>
          <p:nvPr/>
        </p:nvSpPr>
        <p:spPr>
          <a:xfrm>
            <a:off x="-1904776" y="481236"/>
            <a:ext cx="8496944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Nichts spricht gegen Planung</a:t>
            </a:r>
          </a:p>
        </p:txBody>
      </p:sp>
    </p:spTree>
    <p:extLst>
      <p:ext uri="{BB962C8B-B14F-4D97-AF65-F5344CB8AC3E}">
        <p14:creationId xmlns:p14="http://schemas.microsoft.com/office/powerpoint/2010/main" val="401552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4CC06B6-2E31-4FCC-8B37-44964C305B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160000" cy="5715001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2FC3FBAB-AFCE-4125-9154-B375DB6E5C08}"/>
              </a:ext>
            </a:extLst>
          </p:cNvPr>
          <p:cNvSpPr txBox="1">
            <a:spLocks/>
          </p:cNvSpPr>
          <p:nvPr/>
        </p:nvSpPr>
        <p:spPr>
          <a:xfrm>
            <a:off x="-392608" y="2389448"/>
            <a:ext cx="8496944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Es ist so chaotisch, wie Du es zulässt</a:t>
            </a:r>
          </a:p>
        </p:txBody>
      </p:sp>
    </p:spTree>
    <p:extLst>
      <p:ext uri="{BB962C8B-B14F-4D97-AF65-F5344CB8AC3E}">
        <p14:creationId xmlns:p14="http://schemas.microsoft.com/office/powerpoint/2010/main" val="2747009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74614A-517B-4C26-9C15-D6CDB73970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568" y="-22820"/>
            <a:ext cx="10192568" cy="5839492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D18CCFE0-BAC4-4F29-B610-85F47EF8D374}"/>
              </a:ext>
            </a:extLst>
          </p:cNvPr>
          <p:cNvSpPr txBox="1">
            <a:spLocks/>
          </p:cNvSpPr>
          <p:nvPr/>
        </p:nvSpPr>
        <p:spPr>
          <a:xfrm>
            <a:off x="-824656" y="4225652"/>
            <a:ext cx="5688632" cy="9361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Mehrwert schaffen!</a:t>
            </a:r>
          </a:p>
        </p:txBody>
      </p:sp>
    </p:spTree>
    <p:extLst>
      <p:ext uri="{BB962C8B-B14F-4D97-AF65-F5344CB8AC3E}">
        <p14:creationId xmlns:p14="http://schemas.microsoft.com/office/powerpoint/2010/main" val="342365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CE4293-13CD-43CE-B7CD-1613E3FF2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10852"/>
            <a:ext cx="10155992" cy="6025852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90A2C270-53DD-4DBB-A932-457B26DE6112}"/>
              </a:ext>
            </a:extLst>
          </p:cNvPr>
          <p:cNvSpPr txBox="1">
            <a:spLocks/>
          </p:cNvSpPr>
          <p:nvPr/>
        </p:nvSpPr>
        <p:spPr>
          <a:xfrm>
            <a:off x="-214872" y="481236"/>
            <a:ext cx="5328592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Nachdenken / planen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82B3484-8559-498C-8267-15EB841333E9}"/>
              </a:ext>
            </a:extLst>
          </p:cNvPr>
          <p:cNvSpPr txBox="1">
            <a:spLocks/>
          </p:cNvSpPr>
          <p:nvPr/>
        </p:nvSpPr>
        <p:spPr>
          <a:xfrm>
            <a:off x="-430896" y="1693952"/>
            <a:ext cx="4248472" cy="648072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DR-Plan, BC-Plan</a:t>
            </a:r>
          </a:p>
        </p:txBody>
      </p:sp>
    </p:spTree>
    <p:extLst>
      <p:ext uri="{BB962C8B-B14F-4D97-AF65-F5344CB8AC3E}">
        <p14:creationId xmlns:p14="http://schemas.microsoft.com/office/powerpoint/2010/main" val="1404853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D2F406-F5AE-4666-933C-D047F4F3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310852"/>
            <a:ext cx="10177131" cy="7632848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09D912ED-55C2-40A3-B36F-3DE45B68AE47}"/>
              </a:ext>
            </a:extLst>
          </p:cNvPr>
          <p:cNvSpPr txBox="1">
            <a:spLocks/>
          </p:cNvSpPr>
          <p:nvPr/>
        </p:nvSpPr>
        <p:spPr>
          <a:xfrm>
            <a:off x="-752648" y="1777380"/>
            <a:ext cx="5328592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Kram wegmachen</a:t>
            </a:r>
          </a:p>
        </p:txBody>
      </p:sp>
    </p:spTree>
    <p:extLst>
      <p:ext uri="{BB962C8B-B14F-4D97-AF65-F5344CB8AC3E}">
        <p14:creationId xmlns:p14="http://schemas.microsoft.com/office/powerpoint/2010/main" val="23106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FCB5F5E-A3EF-4102-A837-FACB0199F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2137420"/>
            <a:ext cx="1490388" cy="149038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3DD28F-14CE-4F71-82B1-68A2542D3554}"/>
              </a:ext>
            </a:extLst>
          </p:cNvPr>
          <p:cNvSpPr txBox="1"/>
          <p:nvPr/>
        </p:nvSpPr>
        <p:spPr>
          <a:xfrm>
            <a:off x="1911648" y="1849388"/>
            <a:ext cx="81628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  <a:latin typeface="Raleway" panose="020B0503030101060003" pitchFamily="34" charset="0"/>
              </a:rPr>
              <a:t>LEBEN-FÜHREN</a:t>
            </a:r>
          </a:p>
        </p:txBody>
      </p:sp>
    </p:spTree>
    <p:extLst>
      <p:ext uri="{BB962C8B-B14F-4D97-AF65-F5344CB8AC3E}">
        <p14:creationId xmlns:p14="http://schemas.microsoft.com/office/powerpoint/2010/main" val="2090965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FCB5F5E-A3EF-4102-A837-FACB0199F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2137420"/>
            <a:ext cx="1490388" cy="149038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3DD28F-14CE-4F71-82B1-68A2542D3554}"/>
              </a:ext>
            </a:extLst>
          </p:cNvPr>
          <p:cNvSpPr txBox="1"/>
          <p:nvPr/>
        </p:nvSpPr>
        <p:spPr>
          <a:xfrm>
            <a:off x="1911648" y="1849388"/>
            <a:ext cx="84241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  <a:latin typeface="Raleway" panose="020B0503030101060003" pitchFamily="34" charset="0"/>
              </a:rPr>
              <a:t>LEBEN</a:t>
            </a:r>
            <a:r>
              <a:rPr lang="de-DE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-FÜHREN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96FE56B-9053-4ED9-9DF9-E0EF2C838BE2}"/>
              </a:ext>
            </a:extLst>
          </p:cNvPr>
          <p:cNvSpPr/>
          <p:nvPr/>
        </p:nvSpPr>
        <p:spPr>
          <a:xfrm>
            <a:off x="471488" y="2137420"/>
            <a:ext cx="1512168" cy="15121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107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2141D8-8688-41BF-9945-B868F4168C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854" y="1"/>
            <a:ext cx="60422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28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D03DE9C-F18E-4A6E-BE0B-90D290867B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19" y="1"/>
            <a:ext cx="3667260" cy="5715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DDA965-D7CB-4A6B-91CF-6BE83682CD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160" y="-22820"/>
            <a:ext cx="3639839" cy="56818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971913-1177-421A-A116-C01D26C1B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841" y="0"/>
            <a:ext cx="3600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6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D03DE9C-F18E-4A6E-BE0B-90D290867B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19" y="1"/>
            <a:ext cx="3667260" cy="5715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DDA965-D7CB-4A6B-91CF-6BE83682CD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160" y="-22820"/>
            <a:ext cx="3639839" cy="56818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971913-1177-421A-A116-C01D26C1B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841" y="0"/>
            <a:ext cx="3600399" cy="5715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0F1642A-FFE7-4B5A-89E7-A2E59AC994BE}"/>
              </a:ext>
            </a:extLst>
          </p:cNvPr>
          <p:cNvSpPr/>
          <p:nvPr/>
        </p:nvSpPr>
        <p:spPr>
          <a:xfrm>
            <a:off x="-82872" y="-94828"/>
            <a:ext cx="10275440" cy="5904656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5A052EB-811B-4D41-82FF-0B6472CC326D}"/>
              </a:ext>
            </a:extLst>
          </p:cNvPr>
          <p:cNvSpPr txBox="1">
            <a:spLocks/>
          </p:cNvSpPr>
          <p:nvPr/>
        </p:nvSpPr>
        <p:spPr>
          <a:xfrm>
            <a:off x="-320600" y="3793604"/>
            <a:ext cx="10160000" cy="864096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de-DE" sz="3600" dirty="0">
                <a:solidFill>
                  <a:schemeClr val="tx1"/>
                </a:solidFill>
              </a:rPr>
              <a:t>Du hast nur ein Leben. Mach was draus!</a:t>
            </a:r>
          </a:p>
        </p:txBody>
      </p:sp>
    </p:spTree>
    <p:extLst>
      <p:ext uri="{BB962C8B-B14F-4D97-AF65-F5344CB8AC3E}">
        <p14:creationId xmlns:p14="http://schemas.microsoft.com/office/powerpoint/2010/main" val="287533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AD50832-C4A4-4000-9CE2-E3CDA6ABA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7" y="0"/>
            <a:ext cx="1014936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4">
            <a:extLst>
              <a:ext uri="{FF2B5EF4-FFF2-40B4-BE49-F238E27FC236}">
                <a16:creationId xmlns:a16="http://schemas.microsoft.com/office/drawing/2014/main" id="{5BFF3634-7CEC-435E-AC7D-C3080B872D2F}"/>
              </a:ext>
            </a:extLst>
          </p:cNvPr>
          <p:cNvSpPr txBox="1">
            <a:spLocks/>
          </p:cNvSpPr>
          <p:nvPr/>
        </p:nvSpPr>
        <p:spPr>
          <a:xfrm>
            <a:off x="4935984" y="4225652"/>
            <a:ext cx="5328592" cy="9361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200" dirty="0"/>
              <a:t>Führe über Ergebnisse!</a:t>
            </a:r>
          </a:p>
        </p:txBody>
      </p:sp>
    </p:spTree>
    <p:extLst>
      <p:ext uri="{BB962C8B-B14F-4D97-AF65-F5344CB8AC3E}">
        <p14:creationId xmlns:p14="http://schemas.microsoft.com/office/powerpoint/2010/main" val="394744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ADBB95-09F2-4978-9A1E-181B4531C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740" y="-166836"/>
            <a:ext cx="1030630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42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76" y="0"/>
            <a:ext cx="10184776" cy="5715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448152" y="4369668"/>
            <a:ext cx="364555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7200" dirty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57207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A924BF7-4ED8-4D1F-9E41-BACC61548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4">
            <a:extLst>
              <a:ext uri="{FF2B5EF4-FFF2-40B4-BE49-F238E27FC236}">
                <a16:creationId xmlns:a16="http://schemas.microsoft.com/office/drawing/2014/main" id="{AAAC1559-C326-45F7-86F0-A2D9B707F200}"/>
              </a:ext>
            </a:extLst>
          </p:cNvPr>
          <p:cNvSpPr txBox="1">
            <a:spLocks/>
          </p:cNvSpPr>
          <p:nvPr/>
        </p:nvSpPr>
        <p:spPr>
          <a:xfrm>
            <a:off x="-176584" y="4585692"/>
            <a:ext cx="8136904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Wer soll was bis wann erreicht haben?</a:t>
            </a:r>
          </a:p>
        </p:txBody>
      </p:sp>
    </p:spTree>
    <p:extLst>
      <p:ext uri="{BB962C8B-B14F-4D97-AF65-F5344CB8AC3E}">
        <p14:creationId xmlns:p14="http://schemas.microsoft.com/office/powerpoint/2010/main" val="46361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3F8F0D-FD2C-4643-88C6-D14341289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581"/>
          <a:stretch/>
        </p:blipFill>
        <p:spPr>
          <a:xfrm>
            <a:off x="5302" y="0"/>
            <a:ext cx="10154698" cy="5715000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708394C2-FA7D-44E6-83CC-723C469E8015}"/>
              </a:ext>
            </a:extLst>
          </p:cNvPr>
          <p:cNvSpPr txBox="1">
            <a:spLocks/>
          </p:cNvSpPr>
          <p:nvPr/>
        </p:nvSpPr>
        <p:spPr>
          <a:xfrm>
            <a:off x="5209788" y="4297660"/>
            <a:ext cx="4968552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200" dirty="0"/>
              <a:t>Erwarte keine 100%</a:t>
            </a:r>
          </a:p>
        </p:txBody>
      </p:sp>
    </p:spTree>
    <p:extLst>
      <p:ext uri="{BB962C8B-B14F-4D97-AF65-F5344CB8AC3E}">
        <p14:creationId xmlns:p14="http://schemas.microsoft.com/office/powerpoint/2010/main" val="4940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C28627-D2E1-40F9-93E5-A05A43F75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" y="0"/>
            <a:ext cx="10153127" cy="5665812"/>
          </a:xfrm>
          <a:prstGeom prst="rect">
            <a:avLst/>
          </a:prstGeo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22DC10D0-E979-4370-B3D1-5BA5283ADA98}"/>
              </a:ext>
            </a:extLst>
          </p:cNvPr>
          <p:cNvSpPr txBox="1">
            <a:spLocks/>
          </p:cNvSpPr>
          <p:nvPr/>
        </p:nvSpPr>
        <p:spPr>
          <a:xfrm>
            <a:off x="-104576" y="3505572"/>
            <a:ext cx="4688904" cy="9361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Organisier Dich!</a:t>
            </a:r>
          </a:p>
        </p:txBody>
      </p:sp>
    </p:spTree>
    <p:extLst>
      <p:ext uri="{BB962C8B-B14F-4D97-AF65-F5344CB8AC3E}">
        <p14:creationId xmlns:p14="http://schemas.microsoft.com/office/powerpoint/2010/main" val="70759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A44D982-7A43-4498-A211-46806E561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3" y="-94827"/>
            <a:ext cx="10156564" cy="5809828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9DF7A46E-D062-4268-9390-26A290408F4A}"/>
              </a:ext>
            </a:extLst>
          </p:cNvPr>
          <p:cNvSpPr txBox="1">
            <a:spLocks/>
          </p:cNvSpPr>
          <p:nvPr/>
        </p:nvSpPr>
        <p:spPr>
          <a:xfrm>
            <a:off x="-104576" y="4778896"/>
            <a:ext cx="10264576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 err="1"/>
              <a:t>HomeOffice</a:t>
            </a:r>
            <a:r>
              <a:rPr lang="de-DE" sz="3200" dirty="0"/>
              <a:t> - Tag 1</a:t>
            </a:r>
          </a:p>
        </p:txBody>
      </p:sp>
    </p:spTree>
    <p:extLst>
      <p:ext uri="{BB962C8B-B14F-4D97-AF65-F5344CB8AC3E}">
        <p14:creationId xmlns:p14="http://schemas.microsoft.com/office/powerpoint/2010/main" val="311667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olle Konzentration im Auge des Orkans: Um in den eigenen vier Wänden produktiv zu arbeiten, muss man sich abschotten können. Foto: Getty Images">
            <a:extLst>
              <a:ext uri="{FF2B5EF4-FFF2-40B4-BE49-F238E27FC236}">
                <a16:creationId xmlns:a16="http://schemas.microsoft.com/office/drawing/2014/main" id="{61189FCB-8880-4FA4-B02A-927C702E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592" y="-382860"/>
            <a:ext cx="104411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4">
            <a:extLst>
              <a:ext uri="{FF2B5EF4-FFF2-40B4-BE49-F238E27FC236}">
                <a16:creationId xmlns:a16="http://schemas.microsoft.com/office/drawing/2014/main" id="{6900E76A-E871-4429-AB00-C97D78381A4B}"/>
              </a:ext>
            </a:extLst>
          </p:cNvPr>
          <p:cNvSpPr txBox="1">
            <a:spLocks/>
          </p:cNvSpPr>
          <p:nvPr/>
        </p:nvSpPr>
        <p:spPr>
          <a:xfrm>
            <a:off x="-104576" y="4778896"/>
            <a:ext cx="10264576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 err="1"/>
              <a:t>HomeOffice</a:t>
            </a:r>
            <a:r>
              <a:rPr lang="de-DE" sz="3200" dirty="0"/>
              <a:t> - Tag 3</a:t>
            </a:r>
          </a:p>
        </p:txBody>
      </p:sp>
    </p:spTree>
    <p:extLst>
      <p:ext uri="{BB962C8B-B14F-4D97-AF65-F5344CB8AC3E}">
        <p14:creationId xmlns:p14="http://schemas.microsoft.com/office/powerpoint/2010/main" val="215970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Ähnliches Foto">
            <a:extLst>
              <a:ext uri="{FF2B5EF4-FFF2-40B4-BE49-F238E27FC236}">
                <a16:creationId xmlns:a16="http://schemas.microsoft.com/office/drawing/2014/main" id="{1BE95124-6FCA-4267-BC4C-92ED81EC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2900"/>
            <a:ext cx="10192568" cy="679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4">
            <a:extLst>
              <a:ext uri="{FF2B5EF4-FFF2-40B4-BE49-F238E27FC236}">
                <a16:creationId xmlns:a16="http://schemas.microsoft.com/office/drawing/2014/main" id="{BAB02D33-3BFC-42A9-B95B-1AE29944030A}"/>
              </a:ext>
            </a:extLst>
          </p:cNvPr>
          <p:cNvSpPr txBox="1">
            <a:spLocks/>
          </p:cNvSpPr>
          <p:nvPr/>
        </p:nvSpPr>
        <p:spPr>
          <a:xfrm>
            <a:off x="-104576" y="4778896"/>
            <a:ext cx="10264576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 err="1"/>
              <a:t>HomeOffice</a:t>
            </a:r>
            <a:r>
              <a:rPr lang="de-DE" sz="3200" dirty="0"/>
              <a:t> - Tag 5</a:t>
            </a:r>
          </a:p>
        </p:txBody>
      </p:sp>
    </p:spTree>
    <p:extLst>
      <p:ext uri="{BB962C8B-B14F-4D97-AF65-F5344CB8AC3E}">
        <p14:creationId xmlns:p14="http://schemas.microsoft.com/office/powerpoint/2010/main" val="25846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E70C17-548C-402E-9F5A-676A7BB3E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" y="0"/>
            <a:ext cx="10156564" cy="5774969"/>
          </a:xfrm>
          <a:prstGeom prst="rect">
            <a:avLst/>
          </a:prstGeom>
        </p:spPr>
      </p:pic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67B4300B-01F8-4278-8B63-9FDEEF716304}"/>
              </a:ext>
            </a:extLst>
          </p:cNvPr>
          <p:cNvSpPr txBox="1">
            <a:spLocks/>
          </p:cNvSpPr>
          <p:nvPr/>
        </p:nvSpPr>
        <p:spPr>
          <a:xfrm>
            <a:off x="3135784" y="409228"/>
            <a:ext cx="8496944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200" dirty="0"/>
              <a:t>Baue Dir einen guten Arbeitsplatz</a:t>
            </a:r>
          </a:p>
        </p:txBody>
      </p:sp>
    </p:spTree>
    <p:extLst>
      <p:ext uri="{BB962C8B-B14F-4D97-AF65-F5344CB8AC3E}">
        <p14:creationId xmlns:p14="http://schemas.microsoft.com/office/powerpoint/2010/main" val="3619884606"/>
      </p:ext>
    </p:extLst>
  </p:cSld>
  <p:clrMapOvr>
    <a:masterClrMapping/>
  </p:clrMapOvr>
</p:sld>
</file>

<file path=ppt/theme/theme1.xml><?xml version="1.0" encoding="utf-8"?>
<a:theme xmlns:a="http://schemas.openxmlformats.org/drawingml/2006/main" name="Rahmen">
  <a:themeElements>
    <a:clrScheme name="OLAF">
      <a:dk1>
        <a:sysClr val="windowText" lastClr="000000"/>
      </a:dk1>
      <a:lt1>
        <a:sysClr val="window" lastClr="FFFFFF"/>
      </a:lt1>
      <a:dk2>
        <a:srgbClr val="58595B"/>
      </a:dk2>
      <a:lt2>
        <a:srgbClr val="B6B6B6"/>
      </a:lt2>
      <a:accent1>
        <a:srgbClr val="A81A40"/>
      </a:accent1>
      <a:accent2>
        <a:srgbClr val="F58025"/>
      </a:accent2>
      <a:accent3>
        <a:srgbClr val="FBAD18"/>
      </a:accent3>
      <a:accent4>
        <a:srgbClr val="24387F"/>
      </a:accent4>
      <a:accent5>
        <a:srgbClr val="009055"/>
      </a:accent5>
      <a:accent6>
        <a:srgbClr val="6E298D"/>
      </a:accent6>
      <a:hlink>
        <a:srgbClr val="AD1F1F"/>
      </a:hlink>
      <a:folHlink>
        <a:srgbClr val="FFC42F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TM03457475[[fn=Rahmen]]</Template>
  <TotalTime>0</TotalTime>
  <Words>135</Words>
  <Application>Microsoft Office PowerPoint</Application>
  <PresentationFormat>Benutzerdefiniert</PresentationFormat>
  <Paragraphs>33</Paragraphs>
  <Slides>21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Raleway</vt:lpstr>
      <vt:lpstr>Garamond</vt:lpstr>
      <vt:lpstr>Wingdings 2</vt:lpstr>
      <vt:lpstr>Calibri</vt:lpstr>
      <vt:lpstr>Corbel</vt:lpstr>
      <vt:lpstr>Rahmen</vt:lpstr>
      <vt:lpstr>Arbeiten und Führen aus dem Homeoffice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Olaf Dammann</dc:creator>
  <cp:lastModifiedBy>Olaf Kapinski</cp:lastModifiedBy>
  <cp:revision>450</cp:revision>
  <cp:lastPrinted>2015-02-03T06:41:04Z</cp:lastPrinted>
  <dcterms:created xsi:type="dcterms:W3CDTF">2014-08-22T18:55:42Z</dcterms:created>
  <dcterms:modified xsi:type="dcterms:W3CDTF">2020-03-25T15:05:52Z</dcterms:modified>
</cp:coreProperties>
</file>