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66" r:id="rId1"/>
  </p:sldMasterIdLst>
  <p:notesMasterIdLst>
    <p:notesMasterId r:id="rId55"/>
  </p:notesMasterIdLst>
  <p:sldIdLst>
    <p:sldId id="403" r:id="rId2"/>
    <p:sldId id="611" r:id="rId3"/>
    <p:sldId id="591" r:id="rId4"/>
    <p:sldId id="583" r:id="rId5"/>
    <p:sldId id="584" r:id="rId6"/>
    <p:sldId id="586" r:id="rId7"/>
    <p:sldId id="617" r:id="rId8"/>
    <p:sldId id="587" r:id="rId9"/>
    <p:sldId id="588" r:id="rId10"/>
    <p:sldId id="589" r:id="rId11"/>
    <p:sldId id="612" r:id="rId12"/>
    <p:sldId id="613" r:id="rId13"/>
    <p:sldId id="594" r:id="rId14"/>
    <p:sldId id="578" r:id="rId15"/>
    <p:sldId id="579" r:id="rId16"/>
    <p:sldId id="580" r:id="rId17"/>
    <p:sldId id="604" r:id="rId18"/>
    <p:sldId id="614" r:id="rId19"/>
    <p:sldId id="615" r:id="rId20"/>
    <p:sldId id="616" r:id="rId21"/>
    <p:sldId id="605" r:id="rId22"/>
    <p:sldId id="606" r:id="rId23"/>
    <p:sldId id="564" r:id="rId24"/>
    <p:sldId id="618" r:id="rId25"/>
    <p:sldId id="619" r:id="rId26"/>
    <p:sldId id="600" r:id="rId27"/>
    <p:sldId id="598" r:id="rId28"/>
    <p:sldId id="599" r:id="rId29"/>
    <p:sldId id="620" r:id="rId30"/>
    <p:sldId id="597" r:id="rId31"/>
    <p:sldId id="601" r:id="rId32"/>
    <p:sldId id="602" r:id="rId33"/>
    <p:sldId id="623" r:id="rId34"/>
    <p:sldId id="542" r:id="rId35"/>
    <p:sldId id="595" r:id="rId36"/>
    <p:sldId id="628" r:id="rId37"/>
    <p:sldId id="629" r:id="rId38"/>
    <p:sldId id="626" r:id="rId39"/>
    <p:sldId id="624" r:id="rId40"/>
    <p:sldId id="625" r:id="rId41"/>
    <p:sldId id="553" r:id="rId42"/>
    <p:sldId id="630" r:id="rId43"/>
    <p:sldId id="631" r:id="rId44"/>
    <p:sldId id="632" r:id="rId45"/>
    <p:sldId id="621" r:id="rId46"/>
    <p:sldId id="592" r:id="rId47"/>
    <p:sldId id="633" r:id="rId48"/>
    <p:sldId id="607" r:id="rId49"/>
    <p:sldId id="603" r:id="rId50"/>
    <p:sldId id="608" r:id="rId51"/>
    <p:sldId id="609" r:id="rId52"/>
    <p:sldId id="610" r:id="rId53"/>
    <p:sldId id="405" r:id="rId54"/>
  </p:sldIdLst>
  <p:sldSz cx="10160000" cy="5715000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orbel" panose="020B0503020204020204" pitchFamily="34" charset="0"/>
      <p:regular r:id="rId60"/>
      <p:bold r:id="rId61"/>
      <p:italic r:id="rId62"/>
      <p:boldItalic r:id="rId63"/>
    </p:embeddedFont>
    <p:embeddedFont>
      <p:font typeface="Garamond" panose="02020404030301010803" pitchFamily="18" charset="0"/>
      <p:regular r:id="rId64"/>
      <p:bold r:id="rId65"/>
      <p:italic r:id="rId66"/>
    </p:embeddedFont>
    <p:embeddedFont>
      <p:font typeface="Open Sans" panose="020B0606030504020204" pitchFamily="34" charset="0"/>
      <p:regular r:id="rId67"/>
      <p:bold r:id="rId68"/>
      <p:italic r:id="rId69"/>
      <p:boldItalic r:id="rId70"/>
    </p:embeddedFont>
    <p:embeddedFont>
      <p:font typeface="Raleway" panose="020B0503030101060003" pitchFamily="34" charset="0"/>
      <p:regular r:id="rId71"/>
      <p:bold r:id="rId72"/>
      <p:italic r:id="rId73"/>
      <p:boldItalic r:id="rId74"/>
    </p:embeddedFont>
    <p:embeddedFont>
      <p:font typeface="Wingdings 2" panose="05020102010507070707" pitchFamily="18" charset="2"/>
      <p:regular r:id="rId7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619D90C-FEE0-408C-BEA8-3BD1C9583CAC}">
          <p14:sldIdLst>
            <p14:sldId id="403"/>
            <p14:sldId id="611"/>
          </p14:sldIdLst>
        </p14:section>
        <p14:section name="1" id="{ED5B444D-50A7-4DA1-BF4B-74479199479C}">
          <p14:sldIdLst>
            <p14:sldId id="591"/>
            <p14:sldId id="583"/>
            <p14:sldId id="584"/>
            <p14:sldId id="586"/>
            <p14:sldId id="617"/>
            <p14:sldId id="587"/>
            <p14:sldId id="588"/>
            <p14:sldId id="589"/>
          </p14:sldIdLst>
        </p14:section>
        <p14:section name="Abschnitt ohne Titel" id="{500B796C-9C93-4A80-B283-100A883E87F4}">
          <p14:sldIdLst>
            <p14:sldId id="612"/>
            <p14:sldId id="613"/>
          </p14:sldIdLst>
        </p14:section>
        <p14:section name="1-optimiere" id="{8A8875F1-A5DD-43B2-A15E-83537589CBF9}">
          <p14:sldIdLst>
            <p14:sldId id="594"/>
            <p14:sldId id="578"/>
            <p14:sldId id="579"/>
            <p14:sldId id="580"/>
            <p14:sldId id="604"/>
            <p14:sldId id="614"/>
            <p14:sldId id="615"/>
            <p14:sldId id="616"/>
            <p14:sldId id="605"/>
            <p14:sldId id="606"/>
          </p14:sldIdLst>
        </p14:section>
        <p14:section name="2 Kamera" id="{1725AFF0-A47B-4712-A900-FFD721A23ED2}">
          <p14:sldIdLst>
            <p14:sldId id="564"/>
            <p14:sldId id="618"/>
            <p14:sldId id="619"/>
            <p14:sldId id="600"/>
            <p14:sldId id="598"/>
            <p14:sldId id="599"/>
            <p14:sldId id="620"/>
            <p14:sldId id="597"/>
            <p14:sldId id="601"/>
            <p14:sldId id="602"/>
            <p14:sldId id="623"/>
            <p14:sldId id="542"/>
          </p14:sldIdLst>
        </p14:section>
        <p14:section name="3 Ton" id="{EBD5F568-D340-4844-B4ED-BA3475BAEFC4}">
          <p14:sldIdLst>
            <p14:sldId id="595"/>
            <p14:sldId id="628"/>
            <p14:sldId id="629"/>
            <p14:sldId id="626"/>
            <p14:sldId id="624"/>
            <p14:sldId id="625"/>
            <p14:sldId id="553"/>
          </p14:sldIdLst>
        </p14:section>
        <p14:section name="4 Hintergrund" id="{626409E4-F3AA-4050-8919-04BD7320EF45}">
          <p14:sldIdLst>
            <p14:sldId id="630"/>
            <p14:sldId id="631"/>
            <p14:sldId id="632"/>
          </p14:sldIdLst>
        </p14:section>
        <p14:section name="5 Die Beleuchtung" id="{8BE9F0A1-5278-4266-9650-86E7B7CFBA34}">
          <p14:sldIdLst>
            <p14:sldId id="621"/>
            <p14:sldId id="592"/>
            <p14:sldId id="633"/>
            <p14:sldId id="607"/>
            <p14:sldId id="603"/>
            <p14:sldId id="608"/>
            <p14:sldId id="609"/>
            <p14:sldId id="610"/>
          </p14:sldIdLst>
        </p14:section>
        <p14:section name="usage" id="{34FFCC41-2800-4260-A5E6-A4BA06A03456}">
          <p14:sldIdLst>
            <p14:sldId id="4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af Dammann" initials="O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4E4"/>
    <a:srgbClr val="141414"/>
    <a:srgbClr val="1D1D1D"/>
    <a:srgbClr val="00B86E"/>
    <a:srgbClr val="00E689"/>
    <a:srgbClr val="172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629" autoAdjust="0"/>
    <p:restoredTop sz="93099" autoAdjust="0"/>
  </p:normalViewPr>
  <p:slideViewPr>
    <p:cSldViewPr>
      <p:cViewPr varScale="1">
        <p:scale>
          <a:sx n="123" d="100"/>
          <a:sy n="123" d="100"/>
        </p:scale>
        <p:origin x="108" y="270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10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font" Target="fonts/font19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EF076-CE13-4F53-8149-B29B105F96A1}" type="datetimeFigureOut">
              <a:rPr lang="de-DE" smtClean="0"/>
              <a:t>31.03.2021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85435-0842-4D30-AE6D-E251629417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976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160000" cy="5714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75000"/>
                </a:schemeClr>
              </a:gs>
              <a:gs pos="100000">
                <a:schemeClr val="tx2">
                  <a:lumMod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39065B1-B05B-4EF8-B9E7-696CBB546E9D}"/>
              </a:ext>
            </a:extLst>
          </p:cNvPr>
          <p:cNvSpPr txBox="1"/>
          <p:nvPr userDrawn="1"/>
        </p:nvSpPr>
        <p:spPr>
          <a:xfrm>
            <a:off x="255464" y="5377780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aseline="0" dirty="0">
                <a:solidFill>
                  <a:srgbClr val="E4E4E4"/>
                </a:solidFill>
                <a:latin typeface="Raleway" panose="020B0503030101060003" pitchFamily="34" charset="0"/>
              </a:rPr>
              <a:t>© 2021         </a:t>
            </a:r>
            <a:r>
              <a:rPr lang="de-DE" sz="1000" cap="small" baseline="0" dirty="0">
                <a:solidFill>
                  <a:srgbClr val="E4E4E4"/>
                </a:solidFill>
                <a:latin typeface="Raleway" panose="020B0503030101060003" pitchFamily="34" charset="0"/>
              </a:rPr>
              <a:t>Olaf Kapinski</a:t>
            </a:r>
            <a:endParaRPr lang="de-DE" sz="500" cap="small" baseline="0" dirty="0">
              <a:latin typeface="Garamond" panose="020204040303010108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9520" y="1057300"/>
            <a:ext cx="8640960" cy="2737460"/>
          </a:xfrm>
        </p:spPr>
        <p:txBody>
          <a:bodyPr anchor="b">
            <a:normAutofit/>
          </a:bodyPr>
          <a:lstStyle>
            <a:lvl1pPr algn="l">
              <a:defRPr sz="5400" spc="-83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520" y="3937620"/>
            <a:ext cx="8640960" cy="71625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bg1">
                    <a:lumMod val="95000"/>
                  </a:schemeClr>
                </a:solidFill>
              </a:defRPr>
            </a:lvl1pPr>
            <a:lvl2pPr marL="380985" indent="0" algn="ctr">
              <a:buNone/>
              <a:defRPr sz="1833"/>
            </a:lvl2pPr>
            <a:lvl3pPr marL="761970" indent="0" algn="ctr">
              <a:buNone/>
              <a:defRPr sz="1833"/>
            </a:lvl3pPr>
            <a:lvl4pPr marL="1142954" indent="0" algn="ctr">
              <a:buNone/>
              <a:defRPr sz="1667"/>
            </a:lvl4pPr>
            <a:lvl5pPr marL="1523939" indent="0" algn="ctr">
              <a:buNone/>
              <a:defRPr sz="1667"/>
            </a:lvl5pPr>
            <a:lvl6pPr marL="1904924" indent="0" algn="ctr">
              <a:buNone/>
              <a:defRPr sz="1667"/>
            </a:lvl6pPr>
            <a:lvl7pPr marL="2285909" indent="0" algn="ctr">
              <a:buNone/>
              <a:defRPr sz="1667"/>
            </a:lvl7pPr>
            <a:lvl8pPr marL="2666893" indent="0" algn="ctr">
              <a:buNone/>
              <a:defRPr sz="1667"/>
            </a:lvl8pPr>
            <a:lvl9pPr marL="3047878" indent="0" algn="ctr">
              <a:buNone/>
              <a:defRPr sz="1667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4235BC-8EAF-4D5B-82A5-9AE11C8674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528" y="5444001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7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776" y="1082040"/>
            <a:ext cx="6336704" cy="2712720"/>
          </a:xfrm>
        </p:spPr>
        <p:txBody>
          <a:bodyPr anchor="b">
            <a:normAutofit/>
          </a:bodyPr>
          <a:lstStyle>
            <a:lvl1pPr>
              <a:defRPr sz="5400" b="0" spc="-83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79016" y="3893820"/>
            <a:ext cx="6336704" cy="7620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bg1">
                    <a:lumMod val="9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15282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14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697260"/>
            <a:ext cx="2562384" cy="223644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3776" y="697260"/>
            <a:ext cx="6336704" cy="43204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167"/>
            </a:lvl6pPr>
            <a:lvl7pPr>
              <a:defRPr sz="1167"/>
            </a:lvl7pPr>
            <a:lvl8pPr>
              <a:defRPr sz="1167"/>
            </a:lvl8pPr>
            <a:lvl9pPr>
              <a:defRPr sz="1167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" y="2911812"/>
            <a:ext cx="2562384" cy="2105927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4497101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0000" cy="5715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75000"/>
                </a:schemeClr>
              </a:gs>
              <a:gs pos="100000">
                <a:schemeClr val="tx2">
                  <a:lumMod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9FE6E2-25A5-4B15-A16F-90B12F55E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912" y="697260"/>
            <a:ext cx="5872088" cy="432048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Titel 3">
            <a:extLst>
              <a:ext uri="{FF2B5EF4-FFF2-40B4-BE49-F238E27FC236}">
                <a16:creationId xmlns:a16="http://schemas.microsoft.com/office/drawing/2014/main" id="{1CEE36A4-B2A2-411F-B227-2A783353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896" y="-94828"/>
            <a:ext cx="7992888" cy="1006429"/>
          </a:xfrm>
          <a:noFill/>
        </p:spPr>
        <p:txBody>
          <a:bodyPr wrap="square" rtlCol="0">
            <a:spAutoFit/>
          </a:bodyPr>
          <a:lstStyle>
            <a:lvl1pPr>
              <a:defRPr lang="de-DE" sz="660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defTabSz="457200"/>
            <a:r>
              <a:rPr lang="de-DE" dirty="0"/>
              <a:t>Mastertitelformat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28BCAB5-2D74-49EA-98F9-80F6F3BE4FB0}"/>
              </a:ext>
            </a:extLst>
          </p:cNvPr>
          <p:cNvSpPr txBox="1"/>
          <p:nvPr userDrawn="1"/>
        </p:nvSpPr>
        <p:spPr>
          <a:xfrm>
            <a:off x="255464" y="5377780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aseline="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© 2020        </a:t>
            </a:r>
            <a:r>
              <a:rPr lang="de-DE" sz="1000" cap="small" baseline="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Olaf Kapinski</a:t>
            </a:r>
            <a:endParaRPr lang="de-DE" sz="500" cap="small" baseline="0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B6DCC7-85A1-497E-ABF5-E9E8141C7C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528" y="5444001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6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D28BCAB5-2D74-49EA-98F9-80F6F3BE4FB0}"/>
              </a:ext>
            </a:extLst>
          </p:cNvPr>
          <p:cNvSpPr txBox="1"/>
          <p:nvPr userDrawn="1"/>
        </p:nvSpPr>
        <p:spPr>
          <a:xfrm>
            <a:off x="255464" y="5377780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aseline="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© 2021        </a:t>
            </a:r>
            <a:r>
              <a:rPr lang="de-DE" sz="1000" cap="small" baseline="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Olaf Kapinski</a:t>
            </a:r>
            <a:endParaRPr lang="de-DE" sz="500" cap="small" baseline="0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B6DCC7-85A1-497E-ABF5-E9E8141C7C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528" y="5444001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24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50000">
              <a:srgbClr val="1D1D1D"/>
            </a:gs>
            <a:gs pos="100000">
              <a:srgbClr val="141414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B5D4A83-82C4-445F-8287-ED5431D62548}"/>
              </a:ext>
            </a:extLst>
          </p:cNvPr>
          <p:cNvSpPr txBox="1"/>
          <p:nvPr userDrawn="1"/>
        </p:nvSpPr>
        <p:spPr>
          <a:xfrm>
            <a:off x="255464" y="5377780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aseline="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© 2021         </a:t>
            </a:r>
            <a:r>
              <a:rPr lang="de-DE" sz="1000" cap="small" baseline="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Olaf Kapinski</a:t>
            </a:r>
            <a:endParaRPr lang="de-DE" sz="500" cap="small" baseline="0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930A8E-65D6-4EB3-8255-EC10A2329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528" y="5444001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30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screen">
    <p:bg>
      <p:bgPr>
        <a:gradFill>
          <a:gsLst>
            <a:gs pos="0">
              <a:schemeClr val="bg1">
                <a:lumMod val="70000"/>
              </a:schemeClr>
            </a:gs>
            <a:gs pos="30000">
              <a:schemeClr val="tx1">
                <a:lumMod val="75000"/>
                <a:lumOff val="25000"/>
              </a:schemeClr>
            </a:gs>
            <a:gs pos="100000">
              <a:schemeClr val="tx1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9FE6E2-25A5-4B15-A16F-90B12F55E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920" y="697260"/>
            <a:ext cx="5688632" cy="432048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28BCAB5-2D74-49EA-98F9-80F6F3BE4FB0}"/>
              </a:ext>
            </a:extLst>
          </p:cNvPr>
          <p:cNvSpPr txBox="1"/>
          <p:nvPr userDrawn="1"/>
        </p:nvSpPr>
        <p:spPr>
          <a:xfrm>
            <a:off x="255464" y="5377780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aseline="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© 2021         </a:t>
            </a:r>
            <a:r>
              <a:rPr lang="de-DE" sz="1000" cap="small" baseline="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Olaf Kapinski</a:t>
            </a:r>
            <a:endParaRPr lang="de-DE" sz="500" cap="small" baseline="0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8E01342E-C694-417B-93FB-82E57795C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40" y="-21287"/>
            <a:ext cx="6849952" cy="1006429"/>
          </a:xfrm>
          <a:noFill/>
        </p:spPr>
        <p:txBody>
          <a:bodyPr wrap="none" rtlCol="0">
            <a:spAutoFit/>
          </a:bodyPr>
          <a:lstStyle>
            <a:lvl1pPr>
              <a:defRPr lang="de-DE" sz="660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defTabSz="457200"/>
            <a:r>
              <a:rPr lang="de-DE" dirty="0"/>
              <a:t>Mastertitelformat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C155986-D218-4277-ACB9-67E3D9451D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528" y="5444001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2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0000"/>
              </a:schemeClr>
            </a:gs>
            <a:gs pos="30000">
              <a:schemeClr val="tx1">
                <a:lumMod val="75000"/>
                <a:lumOff val="25000"/>
              </a:schemeClr>
            </a:gs>
            <a:gs pos="100000">
              <a:schemeClr val="tx1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919759" cy="5715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75000"/>
                </a:schemeClr>
              </a:gs>
              <a:gs pos="100000">
                <a:schemeClr val="tx2">
                  <a:lumMod val="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456" y="697261"/>
            <a:ext cx="2592288" cy="432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63776" y="697260"/>
            <a:ext cx="6336704" cy="432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90536B4-B009-49EA-92D4-5513D2077A53}"/>
              </a:ext>
            </a:extLst>
          </p:cNvPr>
          <p:cNvSpPr txBox="1"/>
          <p:nvPr userDrawn="1"/>
        </p:nvSpPr>
        <p:spPr>
          <a:xfrm>
            <a:off x="255464" y="5377780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aseline="0" dirty="0">
                <a:solidFill>
                  <a:srgbClr val="E4E4E4"/>
                </a:solidFill>
                <a:latin typeface="Raleway" panose="020B0503030101060003" pitchFamily="34" charset="0"/>
              </a:rPr>
              <a:t>© 2021         </a:t>
            </a:r>
            <a:r>
              <a:rPr lang="de-DE" sz="1000" cap="small" baseline="0" dirty="0">
                <a:solidFill>
                  <a:srgbClr val="E4E4E4"/>
                </a:solidFill>
                <a:latin typeface="Raleway" panose="020B0503030101060003" pitchFamily="34" charset="0"/>
              </a:rPr>
              <a:t>Olaf Kapinski</a:t>
            </a:r>
            <a:endParaRPr lang="de-DE" sz="500" cap="small" baseline="0" dirty="0">
              <a:latin typeface="Garamond" panose="02020404030301010803" pitchFamily="18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BBE3242-B798-4D04-8BF0-31C5FA2C957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31528" y="5444001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2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9" r:id="rId2"/>
    <p:sldLayoutId id="2147483868" r:id="rId3"/>
    <p:sldLayoutId id="2147483874" r:id="rId4"/>
    <p:sldLayoutId id="2147483865" r:id="rId5"/>
    <p:sldLayoutId id="2147483876" r:id="rId6"/>
    <p:sldLayoutId id="2147483873" r:id="rId7"/>
    <p:sldLayoutId id="2147483875" r:id="rId8"/>
  </p:sldLayoutIdLst>
  <p:hf sldNum="0" hdr="0" ft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000" kern="1200" spc="-50" baseline="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152394" indent="-152394" algn="l" defTabSz="76197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 2" pitchFamily="18" charset="2"/>
        <a:buChar char=""/>
        <a:defRPr sz="1800" kern="120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n-ea"/>
          <a:cs typeface="+mn-cs"/>
        </a:defRPr>
      </a:lvl1pPr>
      <a:lvl2pPr marL="571477" indent="-152394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n-ea"/>
          <a:cs typeface="+mn-cs"/>
        </a:defRPr>
      </a:lvl2pPr>
      <a:lvl3pPr marL="952462" indent="-152394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n-ea"/>
          <a:cs typeface="+mn-cs"/>
        </a:defRPr>
      </a:lvl3pPr>
      <a:lvl4pPr marL="1333447" indent="-152394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n-ea"/>
          <a:cs typeface="+mn-cs"/>
        </a:defRPr>
      </a:lvl4pPr>
      <a:lvl5pPr marL="1714431" indent="-152394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1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1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1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1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30000">
              <a:schemeClr val="accent1">
                <a:lumMod val="75000"/>
              </a:schemeClr>
            </a:gs>
            <a:gs pos="100000">
              <a:schemeClr val="accent1">
                <a:lumMod val="6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FC7E360-5C96-4472-B939-4FC637C46C01}"/>
              </a:ext>
            </a:extLst>
          </p:cNvPr>
          <p:cNvSpPr txBox="1"/>
          <p:nvPr/>
        </p:nvSpPr>
        <p:spPr>
          <a:xfrm>
            <a:off x="4831584" y="2430497"/>
            <a:ext cx="5004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>
                <a:solidFill>
                  <a:schemeClr val="bg1"/>
                </a:solidFill>
                <a:latin typeface="Raleway" panose="020B0503030101060003" pitchFamily="34" charset="0"/>
              </a:rPr>
              <a:t>VIDEOconferencing</a:t>
            </a:r>
            <a:endParaRPr lang="de-DE" sz="96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2A1CFAA-BAA5-4B15-91C6-FF70F24C624A}"/>
              </a:ext>
            </a:extLst>
          </p:cNvPr>
          <p:cNvSpPr txBox="1"/>
          <p:nvPr/>
        </p:nvSpPr>
        <p:spPr>
          <a:xfrm>
            <a:off x="4143896" y="3001516"/>
            <a:ext cx="569258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0" dirty="0">
                <a:solidFill>
                  <a:schemeClr val="bg1"/>
                </a:solidFill>
                <a:latin typeface="Raleway" panose="020B0503030101060003" pitchFamily="34" charset="0"/>
              </a:rPr>
              <a:t>PROFI</a:t>
            </a:r>
            <a:r>
              <a:rPr lang="en-US" sz="15000" dirty="0">
                <a:solidFill>
                  <a:schemeClr val="bg1"/>
                </a:solidFill>
                <a:latin typeface="Raleway" panose="020B0503030101060003" pitchFamily="34" charset="0"/>
              </a:rPr>
              <a:t>​</a:t>
            </a:r>
            <a:endParaRPr lang="de-DE" sz="150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0FECD32-88B9-44D2-AB37-D718F051AF3E}"/>
              </a:ext>
            </a:extLst>
          </p:cNvPr>
          <p:cNvSpPr txBox="1"/>
          <p:nvPr/>
        </p:nvSpPr>
        <p:spPr>
          <a:xfrm>
            <a:off x="9036200" y="5305772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V.1.0-DE</a:t>
            </a:r>
            <a:endParaRPr lang="de-DE" sz="5400" dirty="0">
              <a:solidFill>
                <a:schemeClr val="accent1">
                  <a:lumMod val="50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E2DEAC1-A970-4CFA-9C2D-9F50A845E55B}"/>
              </a:ext>
            </a:extLst>
          </p:cNvPr>
          <p:cNvSpPr txBox="1"/>
          <p:nvPr/>
        </p:nvSpPr>
        <p:spPr>
          <a:xfrm>
            <a:off x="4287912" y="2883541"/>
            <a:ext cx="1991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  <a:latin typeface="Raleway" panose="020B0503030101060003" pitchFamily="34" charset="0"/>
              </a:rPr>
              <a:t>wie ein </a:t>
            </a:r>
            <a:endParaRPr lang="de-DE" sz="96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874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0000"/>
              </a:schemeClr>
            </a:gs>
            <a:gs pos="30000">
              <a:schemeClr val="tx1">
                <a:lumMod val="75000"/>
                <a:lumOff val="25000"/>
              </a:schemeClr>
            </a:gs>
            <a:gs pos="100000">
              <a:schemeClr val="tx1">
                <a:lumMod val="10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EC35A7A-DE5B-40C9-8485-1BFBBC8BD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70" t="14662" r="57084" b="70909"/>
          <a:stretch/>
        </p:blipFill>
        <p:spPr>
          <a:xfrm>
            <a:off x="4359920" y="1381336"/>
            <a:ext cx="5044219" cy="295232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979BE8-0EFB-4B34-B1A2-6637FE7E4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73C0D-5DF8-4CD9-979B-E15272831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142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A15915A-6D7E-4FCC-9AA9-AAC764AB0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9919" y="1057275"/>
            <a:ext cx="5041255" cy="2736850"/>
          </a:xfrm>
        </p:spPr>
        <p:txBody>
          <a:bodyPr>
            <a:normAutofit/>
          </a:bodyPr>
          <a:lstStyle/>
          <a:p>
            <a:r>
              <a:rPr lang="de-DE" sz="8800" dirty="0"/>
              <a:t>das ZIEL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49E52A7-1B80-47B0-8374-EA0C86244A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0354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6318989-5C88-46BA-AFFE-AFF942B84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92ED6FE-2EAA-408F-94CF-1765DB313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1B72490-D9B9-41DB-AF12-4C2CE7B9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9518" y="0"/>
            <a:ext cx="1329069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A15915A-6D7E-4FCC-9AA9-AAC764AB0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9920" y="815142"/>
            <a:ext cx="5472608" cy="1754326"/>
          </a:xfrm>
        </p:spPr>
        <p:txBody>
          <a:bodyPr wrap="square">
            <a:spAutoFit/>
          </a:bodyPr>
          <a:lstStyle/>
          <a:p>
            <a:r>
              <a:rPr lang="de-DE" sz="6000" dirty="0"/>
              <a:t>optimiere das</a:t>
            </a:r>
            <a:br>
              <a:rPr lang="de-DE" sz="6000" dirty="0"/>
            </a:br>
            <a:r>
              <a:rPr lang="de-DE" sz="6000" dirty="0"/>
              <a:t>BESTEHENDE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18C88F8-EBC6-4AF3-8CBE-75C945953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9920" y="2569468"/>
            <a:ext cx="5040560" cy="2084404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/>
              <a:t>Kameraposition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/>
              <a:t>Ton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/>
              <a:t>Hintergrund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/>
              <a:t>Beleuchtung</a:t>
            </a:r>
          </a:p>
        </p:txBody>
      </p:sp>
    </p:spTree>
    <p:extLst>
      <p:ext uri="{BB962C8B-B14F-4D97-AF65-F5344CB8AC3E}">
        <p14:creationId xmlns:p14="http://schemas.microsoft.com/office/powerpoint/2010/main" val="3644385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0000"/>
              </a:schemeClr>
            </a:gs>
            <a:gs pos="30000">
              <a:schemeClr val="tx1">
                <a:lumMod val="75000"/>
                <a:lumOff val="25000"/>
              </a:schemeClr>
            </a:gs>
            <a:gs pos="100000">
              <a:schemeClr val="tx1">
                <a:lumMod val="10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3ADE6B1-0977-40B4-B996-F5138B396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119DE8-DA39-4A9F-8E6C-DDFF81E1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Kameraposition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1B57BD3-4839-48FC-8EA1-AC2B9BEC112C}"/>
              </a:ext>
            </a:extLst>
          </p:cNvPr>
          <p:cNvSpPr/>
          <p:nvPr/>
        </p:nvSpPr>
        <p:spPr>
          <a:xfrm>
            <a:off x="5800080" y="2065412"/>
            <a:ext cx="720080" cy="7200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D7CD5BA-CBF4-44D1-A21A-56B350BD3FAC}"/>
              </a:ext>
            </a:extLst>
          </p:cNvPr>
          <p:cNvSpPr/>
          <p:nvPr/>
        </p:nvSpPr>
        <p:spPr>
          <a:xfrm>
            <a:off x="5800080" y="2857660"/>
            <a:ext cx="720080" cy="1440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AC82C6AE-CAF4-4594-8622-CEF5C48B74E6}"/>
              </a:ext>
            </a:extLst>
          </p:cNvPr>
          <p:cNvSpPr/>
          <p:nvPr/>
        </p:nvSpPr>
        <p:spPr>
          <a:xfrm>
            <a:off x="5944096" y="4369852"/>
            <a:ext cx="504056" cy="1656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6FBBD57-7DB2-43F2-BAD3-777A9E049459}"/>
              </a:ext>
            </a:extLst>
          </p:cNvPr>
          <p:cNvSpPr/>
          <p:nvPr/>
        </p:nvSpPr>
        <p:spPr>
          <a:xfrm rot="19294089">
            <a:off x="6293352" y="2902536"/>
            <a:ext cx="360000" cy="1296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657EF28-277C-4581-9F26-45D4B4A8745D}"/>
              </a:ext>
            </a:extLst>
          </p:cNvPr>
          <p:cNvSpPr/>
          <p:nvPr/>
        </p:nvSpPr>
        <p:spPr>
          <a:xfrm>
            <a:off x="8248352" y="2065412"/>
            <a:ext cx="720080" cy="72008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D77B46E-FC86-4B87-AB21-C29F5F3D7F86}"/>
              </a:ext>
            </a:extLst>
          </p:cNvPr>
          <p:cNvSpPr/>
          <p:nvPr/>
        </p:nvSpPr>
        <p:spPr>
          <a:xfrm>
            <a:off x="8248352" y="2857660"/>
            <a:ext cx="720080" cy="1440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379EF3D1-65A2-4154-B9B6-9DC0D6CCE637}"/>
              </a:ext>
            </a:extLst>
          </p:cNvPr>
          <p:cNvSpPr/>
          <p:nvPr/>
        </p:nvSpPr>
        <p:spPr>
          <a:xfrm>
            <a:off x="8392368" y="4369852"/>
            <a:ext cx="504056" cy="1656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49CCCBD7-CD7E-404D-B86F-E2EA4C0E3E90}"/>
              </a:ext>
            </a:extLst>
          </p:cNvPr>
          <p:cNvSpPr/>
          <p:nvPr/>
        </p:nvSpPr>
        <p:spPr>
          <a:xfrm rot="3543728">
            <a:off x="8045494" y="2787053"/>
            <a:ext cx="360000" cy="1296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F21CBECF-7039-4DFF-AD83-64C4E0E9C0F5}"/>
              </a:ext>
            </a:extLst>
          </p:cNvPr>
          <p:cNvCxnSpPr>
            <a:cxnSpLocks/>
          </p:cNvCxnSpPr>
          <p:nvPr/>
        </p:nvCxnSpPr>
        <p:spPr>
          <a:xfrm>
            <a:off x="5512048" y="2353444"/>
            <a:ext cx="3888432" cy="0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620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0000"/>
              </a:schemeClr>
            </a:gs>
            <a:gs pos="30000">
              <a:schemeClr val="tx1">
                <a:lumMod val="75000"/>
                <a:lumOff val="25000"/>
              </a:schemeClr>
            </a:gs>
            <a:gs pos="100000">
              <a:schemeClr val="tx1">
                <a:lumMod val="10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99DC860-32D8-4CD2-BA8B-FA066B34F15D}"/>
              </a:ext>
            </a:extLst>
          </p:cNvPr>
          <p:cNvGrpSpPr/>
          <p:nvPr/>
        </p:nvGrpSpPr>
        <p:grpSpPr>
          <a:xfrm rot="550638">
            <a:off x="4458402" y="884633"/>
            <a:ext cx="3979500" cy="3285398"/>
            <a:chOff x="4383583" y="856394"/>
            <a:chExt cx="3979500" cy="3285398"/>
          </a:xfrm>
        </p:grpSpPr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B54F6312-6EDA-4D7B-8D8E-8268E3565CCB}"/>
                </a:ext>
              </a:extLst>
            </p:cNvPr>
            <p:cNvSpPr/>
            <p:nvPr/>
          </p:nvSpPr>
          <p:spPr>
            <a:xfrm rot="6300000">
              <a:off x="4664905" y="575072"/>
              <a:ext cx="3285398" cy="3848042"/>
            </a:xfrm>
            <a:prstGeom prst="triangl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76506D5A-05F6-4530-9A19-D507432E4E11}"/>
                </a:ext>
              </a:extLst>
            </p:cNvPr>
            <p:cNvGrpSpPr/>
            <p:nvPr/>
          </p:nvGrpSpPr>
          <p:grpSpPr>
            <a:xfrm rot="883616">
              <a:off x="7967067" y="2852854"/>
              <a:ext cx="396016" cy="288000"/>
              <a:chOff x="3243824" y="1417372"/>
              <a:chExt cx="396016" cy="288000"/>
            </a:xfrm>
          </p:grpSpPr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B5D260B7-2A61-4649-B6AF-B58222985864}"/>
                  </a:ext>
                </a:extLst>
              </p:cNvPr>
              <p:cNvSpPr/>
              <p:nvPr/>
            </p:nvSpPr>
            <p:spPr>
              <a:xfrm>
                <a:off x="3351840" y="1417372"/>
                <a:ext cx="288000" cy="28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Gleichschenkliges Dreieck 12">
                <a:extLst>
                  <a:ext uri="{FF2B5EF4-FFF2-40B4-BE49-F238E27FC236}">
                    <a16:creationId xmlns:a16="http://schemas.microsoft.com/office/drawing/2014/main" id="{29754BBA-1B69-4F32-958E-74E43106439F}"/>
                  </a:ext>
                </a:extLst>
              </p:cNvPr>
              <p:cNvSpPr/>
              <p:nvPr/>
            </p:nvSpPr>
            <p:spPr>
              <a:xfrm rot="5400000">
                <a:off x="3225824" y="1435372"/>
                <a:ext cx="288000" cy="252000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53AD442-581F-41B1-800D-B43ED16C4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119DE8-DA39-4A9F-8E6C-DDFF81E1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Kameraposition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1B57BD3-4839-48FC-8EA1-AC2B9BEC112C}"/>
              </a:ext>
            </a:extLst>
          </p:cNvPr>
          <p:cNvSpPr/>
          <p:nvPr/>
        </p:nvSpPr>
        <p:spPr>
          <a:xfrm>
            <a:off x="5800080" y="2065412"/>
            <a:ext cx="720080" cy="7200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D7CD5BA-CBF4-44D1-A21A-56B350BD3FAC}"/>
              </a:ext>
            </a:extLst>
          </p:cNvPr>
          <p:cNvSpPr/>
          <p:nvPr/>
        </p:nvSpPr>
        <p:spPr>
          <a:xfrm>
            <a:off x="5800080" y="2857660"/>
            <a:ext cx="720080" cy="144000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AC82C6AE-CAF4-4594-8622-CEF5C48B74E6}"/>
              </a:ext>
            </a:extLst>
          </p:cNvPr>
          <p:cNvSpPr/>
          <p:nvPr/>
        </p:nvSpPr>
        <p:spPr>
          <a:xfrm>
            <a:off x="5944096" y="4369852"/>
            <a:ext cx="504056" cy="165600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6FBBD57-7DB2-43F2-BAD3-777A9E049459}"/>
              </a:ext>
            </a:extLst>
          </p:cNvPr>
          <p:cNvSpPr/>
          <p:nvPr/>
        </p:nvSpPr>
        <p:spPr>
          <a:xfrm rot="19294089">
            <a:off x="6293352" y="2902536"/>
            <a:ext cx="360000" cy="1296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EBB26E3-8118-4E78-A5D3-497CF98C0B56}"/>
              </a:ext>
            </a:extLst>
          </p:cNvPr>
          <p:cNvSpPr/>
          <p:nvPr/>
        </p:nvSpPr>
        <p:spPr>
          <a:xfrm>
            <a:off x="7146624" y="4017250"/>
            <a:ext cx="3024336" cy="15278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4DE6CA0-AF9E-4866-8D53-D66D44687F25}"/>
              </a:ext>
            </a:extLst>
          </p:cNvPr>
          <p:cNvSpPr/>
          <p:nvPr/>
        </p:nvSpPr>
        <p:spPr>
          <a:xfrm>
            <a:off x="7290640" y="3854955"/>
            <a:ext cx="720080" cy="1527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CBE0822-0A8A-43CD-AB2C-1FC3D25E817E}"/>
              </a:ext>
            </a:extLst>
          </p:cNvPr>
          <p:cNvSpPr/>
          <p:nvPr/>
        </p:nvSpPr>
        <p:spPr>
          <a:xfrm rot="6949066">
            <a:off x="7758355" y="3535525"/>
            <a:ext cx="720080" cy="1527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879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0000"/>
              </a:schemeClr>
            </a:gs>
            <a:gs pos="30000">
              <a:schemeClr val="tx1">
                <a:lumMod val="75000"/>
                <a:lumOff val="25000"/>
              </a:schemeClr>
            </a:gs>
            <a:gs pos="100000">
              <a:schemeClr val="tx1">
                <a:lumMod val="10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C818719-2DD3-4B93-88D5-9F817C2E3016}"/>
              </a:ext>
            </a:extLst>
          </p:cNvPr>
          <p:cNvGrpSpPr/>
          <p:nvPr/>
        </p:nvGrpSpPr>
        <p:grpSpPr>
          <a:xfrm rot="20705142">
            <a:off x="4643668" y="710743"/>
            <a:ext cx="3979500" cy="3285398"/>
            <a:chOff x="4383583" y="856394"/>
            <a:chExt cx="3979500" cy="3285398"/>
          </a:xfrm>
        </p:grpSpPr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B54F6312-6EDA-4D7B-8D8E-8268E3565CCB}"/>
                </a:ext>
              </a:extLst>
            </p:cNvPr>
            <p:cNvSpPr/>
            <p:nvPr/>
          </p:nvSpPr>
          <p:spPr>
            <a:xfrm rot="6300000">
              <a:off x="4664905" y="575072"/>
              <a:ext cx="3285398" cy="3848042"/>
            </a:xfrm>
            <a:prstGeom prst="triangl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76506D5A-05F6-4530-9A19-D507432E4E11}"/>
                </a:ext>
              </a:extLst>
            </p:cNvPr>
            <p:cNvGrpSpPr/>
            <p:nvPr/>
          </p:nvGrpSpPr>
          <p:grpSpPr>
            <a:xfrm rot="883616">
              <a:off x="7967067" y="2852854"/>
              <a:ext cx="396016" cy="288000"/>
              <a:chOff x="3243824" y="1417372"/>
              <a:chExt cx="396016" cy="288000"/>
            </a:xfrm>
          </p:grpSpPr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B5D260B7-2A61-4649-B6AF-B58222985864}"/>
                  </a:ext>
                </a:extLst>
              </p:cNvPr>
              <p:cNvSpPr/>
              <p:nvPr/>
            </p:nvSpPr>
            <p:spPr>
              <a:xfrm>
                <a:off x="3351840" y="1417372"/>
                <a:ext cx="288000" cy="28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Gleichschenkliges Dreieck 12">
                <a:extLst>
                  <a:ext uri="{FF2B5EF4-FFF2-40B4-BE49-F238E27FC236}">
                    <a16:creationId xmlns:a16="http://schemas.microsoft.com/office/drawing/2014/main" id="{29754BBA-1B69-4F32-958E-74E43106439F}"/>
                  </a:ext>
                </a:extLst>
              </p:cNvPr>
              <p:cNvSpPr/>
              <p:nvPr/>
            </p:nvSpPr>
            <p:spPr>
              <a:xfrm rot="5400000">
                <a:off x="3225824" y="1435372"/>
                <a:ext cx="288000" cy="252000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453E0848-8FF5-4262-89FF-85CD1DD28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119DE8-DA39-4A9F-8E6C-DDFF81E1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Kameraposition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1B57BD3-4839-48FC-8EA1-AC2B9BEC112C}"/>
              </a:ext>
            </a:extLst>
          </p:cNvPr>
          <p:cNvSpPr/>
          <p:nvPr/>
        </p:nvSpPr>
        <p:spPr>
          <a:xfrm>
            <a:off x="5800080" y="2065412"/>
            <a:ext cx="720080" cy="72008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D7CD5BA-CBF4-44D1-A21A-56B350BD3FAC}"/>
              </a:ext>
            </a:extLst>
          </p:cNvPr>
          <p:cNvSpPr/>
          <p:nvPr/>
        </p:nvSpPr>
        <p:spPr>
          <a:xfrm>
            <a:off x="5800080" y="2857660"/>
            <a:ext cx="720080" cy="1440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AC82C6AE-CAF4-4594-8622-CEF5C48B74E6}"/>
              </a:ext>
            </a:extLst>
          </p:cNvPr>
          <p:cNvSpPr/>
          <p:nvPr/>
        </p:nvSpPr>
        <p:spPr>
          <a:xfrm>
            <a:off x="5944096" y="4369852"/>
            <a:ext cx="504056" cy="1656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6FBBD57-7DB2-43F2-BAD3-777A9E049459}"/>
              </a:ext>
            </a:extLst>
          </p:cNvPr>
          <p:cNvSpPr/>
          <p:nvPr/>
        </p:nvSpPr>
        <p:spPr>
          <a:xfrm rot="19294089">
            <a:off x="6293352" y="2902536"/>
            <a:ext cx="360000" cy="1296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EBB26E3-8118-4E78-A5D3-497CF98C0B56}"/>
              </a:ext>
            </a:extLst>
          </p:cNvPr>
          <p:cNvSpPr/>
          <p:nvPr/>
        </p:nvSpPr>
        <p:spPr>
          <a:xfrm>
            <a:off x="7240240" y="3712831"/>
            <a:ext cx="3024336" cy="15278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4DE6CA0-AF9E-4866-8D53-D66D44687F25}"/>
              </a:ext>
            </a:extLst>
          </p:cNvPr>
          <p:cNvSpPr/>
          <p:nvPr/>
        </p:nvSpPr>
        <p:spPr>
          <a:xfrm>
            <a:off x="7884315" y="3044286"/>
            <a:ext cx="720080" cy="1527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CBE0822-0A8A-43CD-AB2C-1FC3D25E817E}"/>
              </a:ext>
            </a:extLst>
          </p:cNvPr>
          <p:cNvSpPr/>
          <p:nvPr/>
        </p:nvSpPr>
        <p:spPr>
          <a:xfrm rot="5400000">
            <a:off x="8177171" y="2727518"/>
            <a:ext cx="720080" cy="1527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5621BA1-65EF-4CA8-A0F8-C70AF9373062}"/>
              </a:ext>
            </a:extLst>
          </p:cNvPr>
          <p:cNvCxnSpPr>
            <a:cxnSpLocks/>
          </p:cNvCxnSpPr>
          <p:nvPr/>
        </p:nvCxnSpPr>
        <p:spPr>
          <a:xfrm>
            <a:off x="5512048" y="2353444"/>
            <a:ext cx="3888432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2209DBF3-126C-485A-9F54-2FB4AF20C38F}"/>
              </a:ext>
            </a:extLst>
          </p:cNvPr>
          <p:cNvSpPr/>
          <p:nvPr/>
        </p:nvSpPr>
        <p:spPr>
          <a:xfrm>
            <a:off x="7744296" y="3214918"/>
            <a:ext cx="947093" cy="4979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2573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54ED2B9-22F6-4592-B50E-B40BC54C3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CF1CD46-64A0-4882-9E7C-F7164E49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TON</a:t>
            </a:r>
          </a:p>
        </p:txBody>
      </p:sp>
    </p:spTree>
    <p:extLst>
      <p:ext uri="{BB962C8B-B14F-4D97-AF65-F5344CB8AC3E}">
        <p14:creationId xmlns:p14="http://schemas.microsoft.com/office/powerpoint/2010/main" val="1791601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5F7E084-C3F6-49CC-A2DD-72CBB8887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Möglichst kleine Kopfhörer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CF1CD46-64A0-4882-9E7C-F7164E49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TON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5224751-A842-4C2E-AD4E-F82A92954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560" y="1561356"/>
            <a:ext cx="5760000" cy="383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55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AF67A9-9F8A-47E7-A9C8-E0E516A0C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9920" y="1561356"/>
            <a:ext cx="5760000" cy="3840000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5F7E084-C3F6-49CC-A2DD-72CBB8887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912" y="697260"/>
            <a:ext cx="5872088" cy="1224136"/>
          </a:xfrm>
        </p:spPr>
        <p:txBody>
          <a:bodyPr>
            <a:normAutofit/>
          </a:bodyPr>
          <a:lstStyle/>
          <a:p>
            <a:r>
              <a:rPr lang="de-DE" sz="2800" dirty="0"/>
              <a:t>Möglichst kleine Kopfhörer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CF1CD46-64A0-4882-9E7C-F7164E49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TON</a:t>
            </a:r>
          </a:p>
        </p:txBody>
      </p:sp>
    </p:spTree>
    <p:extLst>
      <p:ext uri="{BB962C8B-B14F-4D97-AF65-F5344CB8AC3E}">
        <p14:creationId xmlns:p14="http://schemas.microsoft.com/office/powerpoint/2010/main" val="339607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05935BA-B922-464D-BF9F-B755EF96D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2416" y="0"/>
            <a:ext cx="8572500" cy="571500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FED20FC-04BF-4EE4-B97E-1AAAEFE4A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1B807F3-6218-4357-B39F-E635BC2C6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12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C1141BE-892A-4458-9294-C57301C95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9920" y="1561356"/>
            <a:ext cx="5760000" cy="3714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CF1CD46-64A0-4882-9E7C-F7164E49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TON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94B350BB-A2F0-4E1C-9B11-BC17AE42947F}"/>
              </a:ext>
            </a:extLst>
          </p:cNvPr>
          <p:cNvSpPr txBox="1">
            <a:spLocks/>
          </p:cNvSpPr>
          <p:nvPr/>
        </p:nvSpPr>
        <p:spPr>
          <a:xfrm>
            <a:off x="4359920" y="697260"/>
            <a:ext cx="568863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Möglichst </a:t>
            </a:r>
            <a:r>
              <a:rPr lang="de-DE" sz="2800" dirty="0" err="1"/>
              <a:t>echoarm</a:t>
            </a:r>
            <a:r>
              <a:rPr lang="de-DE" sz="2800" dirty="0"/>
              <a:t> und leise</a:t>
            </a:r>
          </a:p>
        </p:txBody>
      </p:sp>
    </p:spTree>
    <p:extLst>
      <p:ext uri="{BB962C8B-B14F-4D97-AF65-F5344CB8AC3E}">
        <p14:creationId xmlns:p14="http://schemas.microsoft.com/office/powerpoint/2010/main" val="2973211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1970380-F0CF-487A-B295-3304E165B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sz="2400" dirty="0"/>
          </a:p>
          <a:p>
            <a:r>
              <a:rPr lang="de-DE" sz="2400" dirty="0"/>
              <a:t>Niemals vor dem Fenster sitzen.</a:t>
            </a:r>
          </a:p>
          <a:p>
            <a:r>
              <a:rPr lang="de-DE" sz="2400" dirty="0"/>
              <a:t>Mindestens aufgeräumt, gern etwas persönliches zeigen.</a:t>
            </a:r>
          </a:p>
          <a:p>
            <a:r>
              <a:rPr lang="de-DE" sz="2400" dirty="0"/>
              <a:t>Gern situativ angepasst.</a:t>
            </a:r>
          </a:p>
          <a:p>
            <a:endParaRPr lang="de-DE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119DE8-DA39-4A9F-8E6C-DDFF81E11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896" y="-53279"/>
            <a:ext cx="7992888" cy="923330"/>
          </a:xfrm>
        </p:spPr>
        <p:txBody>
          <a:bodyPr/>
          <a:lstStyle/>
          <a:p>
            <a:r>
              <a:rPr lang="de-DE" sz="6000" dirty="0"/>
              <a:t>HINTERGRUND</a:t>
            </a:r>
          </a:p>
        </p:txBody>
      </p:sp>
    </p:spTree>
    <p:extLst>
      <p:ext uri="{BB962C8B-B14F-4D97-AF65-F5344CB8AC3E}">
        <p14:creationId xmlns:p14="http://schemas.microsoft.com/office/powerpoint/2010/main" val="3690641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AE5109-672F-4EE4-ABC6-1212E88D4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„Du kannst nicht genug Licht haben“</a:t>
            </a:r>
          </a:p>
          <a:p>
            <a:r>
              <a:rPr lang="de-DE" sz="2400" dirty="0"/>
              <a:t>Viel Hintergrundbeleuchtung</a:t>
            </a:r>
          </a:p>
          <a:p>
            <a:r>
              <a:rPr lang="de-DE" sz="2400" dirty="0"/>
              <a:t>Leuchten von vorn, so dass sie nicht blenden.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119DE8-DA39-4A9F-8E6C-DDFF81E11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896" y="-53279"/>
            <a:ext cx="7992888" cy="923330"/>
          </a:xfrm>
        </p:spPr>
        <p:txBody>
          <a:bodyPr/>
          <a:lstStyle/>
          <a:p>
            <a:r>
              <a:rPr lang="de-DE" sz="6000" dirty="0"/>
              <a:t>BELEUCHTUNG</a:t>
            </a:r>
          </a:p>
        </p:txBody>
      </p:sp>
    </p:spTree>
    <p:extLst>
      <p:ext uri="{BB962C8B-B14F-4D97-AF65-F5344CB8AC3E}">
        <p14:creationId xmlns:p14="http://schemas.microsoft.com/office/powerpoint/2010/main" val="2847757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30000">
              <a:schemeClr val="accent1">
                <a:lumMod val="75000"/>
              </a:schemeClr>
            </a:gs>
            <a:gs pos="100000">
              <a:schemeClr val="accent1">
                <a:lumMod val="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>
            <a:extLst>
              <a:ext uri="{FF2B5EF4-FFF2-40B4-BE49-F238E27FC236}">
                <a16:creationId xmlns:a16="http://schemas.microsoft.com/office/drawing/2014/main" id="{FAC29604-193E-4BB1-86D2-03D325B867D8}"/>
              </a:ext>
            </a:extLst>
          </p:cNvPr>
          <p:cNvSpPr txBox="1">
            <a:spLocks/>
          </p:cNvSpPr>
          <p:nvPr/>
        </p:nvSpPr>
        <p:spPr>
          <a:xfrm>
            <a:off x="4359920" y="815142"/>
            <a:ext cx="5472608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50" baseline="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de-DE" sz="6000" dirty="0"/>
              <a:t>die</a:t>
            </a:r>
            <a:br>
              <a:rPr lang="de-DE" sz="6000" dirty="0"/>
            </a:br>
            <a:r>
              <a:rPr lang="de-DE" sz="6000" dirty="0"/>
              <a:t>KAMERA</a:t>
            </a:r>
          </a:p>
        </p:txBody>
      </p:sp>
      <p:sp>
        <p:nvSpPr>
          <p:cNvPr id="4" name="Untertitel 4">
            <a:extLst>
              <a:ext uri="{FF2B5EF4-FFF2-40B4-BE49-F238E27FC236}">
                <a16:creationId xmlns:a16="http://schemas.microsoft.com/office/drawing/2014/main" id="{1BF3CE17-5462-4838-A7CC-ACE5EEFA38A1}"/>
              </a:ext>
            </a:extLst>
          </p:cNvPr>
          <p:cNvSpPr txBox="1">
            <a:spLocks/>
          </p:cNvSpPr>
          <p:nvPr/>
        </p:nvSpPr>
        <p:spPr>
          <a:xfrm>
            <a:off x="4359920" y="2569468"/>
            <a:ext cx="5040560" cy="2084404"/>
          </a:xfrm>
          <a:prstGeom prst="rect">
            <a:avLst/>
          </a:prstGeom>
        </p:spPr>
        <p:txBody>
          <a:bodyPr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/>
              <a:t>Kameraarten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/>
              <a:t>Technik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/>
              <a:t>Empfehlung</a:t>
            </a:r>
          </a:p>
        </p:txBody>
      </p:sp>
    </p:spTree>
    <p:extLst>
      <p:ext uri="{BB962C8B-B14F-4D97-AF65-F5344CB8AC3E}">
        <p14:creationId xmlns:p14="http://schemas.microsoft.com/office/powerpoint/2010/main" val="914787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CA08CC5-79AD-42BE-9DF5-D95E7CF5E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Anforderungen</a:t>
            </a:r>
          </a:p>
          <a:p>
            <a:pPr lvl="1"/>
            <a:r>
              <a:rPr lang="de-DE" dirty="0"/>
              <a:t>1080p (</a:t>
            </a:r>
            <a:r>
              <a:rPr lang="de-DE" dirty="0" err="1"/>
              <a:t>FullHD</a:t>
            </a:r>
            <a:r>
              <a:rPr lang="de-DE" dirty="0"/>
              <a:t>), 30fps</a:t>
            </a:r>
          </a:p>
          <a:p>
            <a:pPr lvl="1"/>
            <a:r>
              <a:rPr lang="de-DE" dirty="0"/>
              <a:t>Sichtfeld 65°</a:t>
            </a:r>
          </a:p>
          <a:p>
            <a:pPr lvl="1"/>
            <a:r>
              <a:rPr lang="de-DE" dirty="0"/>
              <a:t>USB3</a:t>
            </a:r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CCC8803-7B74-4EC3-B261-DF0B8C19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600" dirty="0"/>
              <a:t>die KAMERA</a:t>
            </a:r>
          </a:p>
        </p:txBody>
      </p:sp>
    </p:spTree>
    <p:extLst>
      <p:ext uri="{BB962C8B-B14F-4D97-AF65-F5344CB8AC3E}">
        <p14:creationId xmlns:p14="http://schemas.microsoft.com/office/powerpoint/2010/main" val="1141513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8D4A6DD-3906-44F9-9B69-5C51F70AB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CCC8803-7B74-4EC3-B261-DF0B8C19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600" dirty="0"/>
              <a:t>die KAMERA</a:t>
            </a:r>
          </a:p>
        </p:txBody>
      </p:sp>
    </p:spTree>
    <p:extLst>
      <p:ext uri="{BB962C8B-B14F-4D97-AF65-F5344CB8AC3E}">
        <p14:creationId xmlns:p14="http://schemas.microsoft.com/office/powerpoint/2010/main" val="2252372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F89482B-CFCE-4A7C-BA64-603CEBF58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119DE8-DA39-4A9F-8E6C-DDFF81E1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Kameraposition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1B57BD3-4839-48FC-8EA1-AC2B9BEC112C}"/>
              </a:ext>
            </a:extLst>
          </p:cNvPr>
          <p:cNvSpPr/>
          <p:nvPr/>
        </p:nvSpPr>
        <p:spPr>
          <a:xfrm>
            <a:off x="5800080" y="2065412"/>
            <a:ext cx="720080" cy="7200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D7CD5BA-CBF4-44D1-A21A-56B350BD3FAC}"/>
              </a:ext>
            </a:extLst>
          </p:cNvPr>
          <p:cNvSpPr/>
          <p:nvPr/>
        </p:nvSpPr>
        <p:spPr>
          <a:xfrm>
            <a:off x="5800080" y="2857660"/>
            <a:ext cx="720080" cy="1440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AC82C6AE-CAF4-4594-8622-CEF5C48B74E6}"/>
              </a:ext>
            </a:extLst>
          </p:cNvPr>
          <p:cNvSpPr/>
          <p:nvPr/>
        </p:nvSpPr>
        <p:spPr>
          <a:xfrm>
            <a:off x="5944096" y="4369852"/>
            <a:ext cx="504056" cy="1656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6FBBD57-7DB2-43F2-BAD3-777A9E049459}"/>
              </a:ext>
            </a:extLst>
          </p:cNvPr>
          <p:cNvSpPr/>
          <p:nvPr/>
        </p:nvSpPr>
        <p:spPr>
          <a:xfrm rot="19294089">
            <a:off x="6293352" y="2902536"/>
            <a:ext cx="360000" cy="1296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657EF28-277C-4581-9F26-45D4B4A8745D}"/>
              </a:ext>
            </a:extLst>
          </p:cNvPr>
          <p:cNvSpPr/>
          <p:nvPr/>
        </p:nvSpPr>
        <p:spPr>
          <a:xfrm>
            <a:off x="8248352" y="2065412"/>
            <a:ext cx="720080" cy="72008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D77B46E-FC86-4B87-AB21-C29F5F3D7F86}"/>
              </a:ext>
            </a:extLst>
          </p:cNvPr>
          <p:cNvSpPr/>
          <p:nvPr/>
        </p:nvSpPr>
        <p:spPr>
          <a:xfrm>
            <a:off x="8248352" y="2857660"/>
            <a:ext cx="720080" cy="1440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379EF3D1-65A2-4154-B9B6-9DC0D6CCE637}"/>
              </a:ext>
            </a:extLst>
          </p:cNvPr>
          <p:cNvSpPr/>
          <p:nvPr/>
        </p:nvSpPr>
        <p:spPr>
          <a:xfrm>
            <a:off x="8392368" y="4369852"/>
            <a:ext cx="504056" cy="1656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49CCCBD7-CD7E-404D-B86F-E2EA4C0E3E90}"/>
              </a:ext>
            </a:extLst>
          </p:cNvPr>
          <p:cNvSpPr/>
          <p:nvPr/>
        </p:nvSpPr>
        <p:spPr>
          <a:xfrm rot="3543728">
            <a:off x="8045494" y="2787053"/>
            <a:ext cx="360000" cy="1296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F21CBECF-7039-4DFF-AD83-64C4E0E9C0F5}"/>
              </a:ext>
            </a:extLst>
          </p:cNvPr>
          <p:cNvCxnSpPr>
            <a:cxnSpLocks/>
          </p:cNvCxnSpPr>
          <p:nvPr/>
        </p:nvCxnSpPr>
        <p:spPr>
          <a:xfrm>
            <a:off x="5512048" y="2353444"/>
            <a:ext cx="3888432" cy="0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630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C818719-2DD3-4B93-88D5-9F817C2E3016}"/>
              </a:ext>
            </a:extLst>
          </p:cNvPr>
          <p:cNvGrpSpPr/>
          <p:nvPr/>
        </p:nvGrpSpPr>
        <p:grpSpPr>
          <a:xfrm rot="20705142">
            <a:off x="4643668" y="710743"/>
            <a:ext cx="3979500" cy="3285398"/>
            <a:chOff x="4383583" y="856394"/>
            <a:chExt cx="3979500" cy="3285398"/>
          </a:xfrm>
        </p:grpSpPr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B54F6312-6EDA-4D7B-8D8E-8268E3565CCB}"/>
                </a:ext>
              </a:extLst>
            </p:cNvPr>
            <p:cNvSpPr/>
            <p:nvPr/>
          </p:nvSpPr>
          <p:spPr>
            <a:xfrm rot="6300000">
              <a:off x="4664905" y="575072"/>
              <a:ext cx="3285398" cy="3848042"/>
            </a:xfrm>
            <a:prstGeom prst="triangl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76506D5A-05F6-4530-9A19-D507432E4E11}"/>
                </a:ext>
              </a:extLst>
            </p:cNvPr>
            <p:cNvGrpSpPr/>
            <p:nvPr/>
          </p:nvGrpSpPr>
          <p:grpSpPr>
            <a:xfrm rot="883616">
              <a:off x="7967067" y="2852854"/>
              <a:ext cx="396016" cy="288000"/>
              <a:chOff x="3243824" y="1417372"/>
              <a:chExt cx="396016" cy="288000"/>
            </a:xfrm>
          </p:grpSpPr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B5D260B7-2A61-4649-B6AF-B58222985864}"/>
                  </a:ext>
                </a:extLst>
              </p:cNvPr>
              <p:cNvSpPr/>
              <p:nvPr/>
            </p:nvSpPr>
            <p:spPr>
              <a:xfrm>
                <a:off x="3351840" y="1417372"/>
                <a:ext cx="288000" cy="28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Gleichschenkliges Dreieck 12">
                <a:extLst>
                  <a:ext uri="{FF2B5EF4-FFF2-40B4-BE49-F238E27FC236}">
                    <a16:creationId xmlns:a16="http://schemas.microsoft.com/office/drawing/2014/main" id="{29754BBA-1B69-4F32-958E-74E43106439F}"/>
                  </a:ext>
                </a:extLst>
              </p:cNvPr>
              <p:cNvSpPr/>
              <p:nvPr/>
            </p:nvSpPr>
            <p:spPr>
              <a:xfrm rot="5400000">
                <a:off x="3225824" y="1435372"/>
                <a:ext cx="288000" cy="252000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6705B89F-A842-40BF-A2B0-8AD959914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119DE8-DA39-4A9F-8E6C-DDFF81E1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Kameraposition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1B57BD3-4839-48FC-8EA1-AC2B9BEC112C}"/>
              </a:ext>
            </a:extLst>
          </p:cNvPr>
          <p:cNvSpPr/>
          <p:nvPr/>
        </p:nvSpPr>
        <p:spPr>
          <a:xfrm>
            <a:off x="5800080" y="2065412"/>
            <a:ext cx="720080" cy="72008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D7CD5BA-CBF4-44D1-A21A-56B350BD3FAC}"/>
              </a:ext>
            </a:extLst>
          </p:cNvPr>
          <p:cNvSpPr/>
          <p:nvPr/>
        </p:nvSpPr>
        <p:spPr>
          <a:xfrm>
            <a:off x="5800080" y="2857660"/>
            <a:ext cx="720080" cy="1440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AC82C6AE-CAF4-4594-8622-CEF5C48B74E6}"/>
              </a:ext>
            </a:extLst>
          </p:cNvPr>
          <p:cNvSpPr/>
          <p:nvPr/>
        </p:nvSpPr>
        <p:spPr>
          <a:xfrm>
            <a:off x="5944096" y="4369852"/>
            <a:ext cx="504056" cy="1656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6FBBD57-7DB2-43F2-BAD3-777A9E049459}"/>
              </a:ext>
            </a:extLst>
          </p:cNvPr>
          <p:cNvSpPr/>
          <p:nvPr/>
        </p:nvSpPr>
        <p:spPr>
          <a:xfrm rot="19294089">
            <a:off x="6293352" y="2902536"/>
            <a:ext cx="360000" cy="1296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EBB26E3-8118-4E78-A5D3-497CF98C0B56}"/>
              </a:ext>
            </a:extLst>
          </p:cNvPr>
          <p:cNvSpPr/>
          <p:nvPr/>
        </p:nvSpPr>
        <p:spPr>
          <a:xfrm>
            <a:off x="7240240" y="3712831"/>
            <a:ext cx="3024336" cy="15278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4DE6CA0-AF9E-4866-8D53-D66D44687F25}"/>
              </a:ext>
            </a:extLst>
          </p:cNvPr>
          <p:cNvSpPr/>
          <p:nvPr/>
        </p:nvSpPr>
        <p:spPr>
          <a:xfrm>
            <a:off x="7884315" y="3044286"/>
            <a:ext cx="720080" cy="1527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CBE0822-0A8A-43CD-AB2C-1FC3D25E817E}"/>
              </a:ext>
            </a:extLst>
          </p:cNvPr>
          <p:cNvSpPr/>
          <p:nvPr/>
        </p:nvSpPr>
        <p:spPr>
          <a:xfrm rot="5400000">
            <a:off x="8177171" y="2727518"/>
            <a:ext cx="720080" cy="1527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5621BA1-65EF-4CA8-A0F8-C70AF9373062}"/>
              </a:ext>
            </a:extLst>
          </p:cNvPr>
          <p:cNvCxnSpPr>
            <a:cxnSpLocks/>
          </p:cNvCxnSpPr>
          <p:nvPr/>
        </p:nvCxnSpPr>
        <p:spPr>
          <a:xfrm>
            <a:off x="5512048" y="2353444"/>
            <a:ext cx="3888432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2209DBF3-126C-485A-9F54-2FB4AF20C38F}"/>
              </a:ext>
            </a:extLst>
          </p:cNvPr>
          <p:cNvSpPr/>
          <p:nvPr/>
        </p:nvSpPr>
        <p:spPr>
          <a:xfrm>
            <a:off x="7744296" y="3214918"/>
            <a:ext cx="947093" cy="4979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42A8221B-4A0C-4F73-B2BF-09B46FCF9CB5}"/>
              </a:ext>
            </a:extLst>
          </p:cNvPr>
          <p:cNvCxnSpPr>
            <a:cxnSpLocks/>
          </p:cNvCxnSpPr>
          <p:nvPr/>
        </p:nvCxnSpPr>
        <p:spPr>
          <a:xfrm>
            <a:off x="5512048" y="2371810"/>
            <a:ext cx="3888432" cy="0"/>
          </a:xfrm>
          <a:prstGeom prst="line">
            <a:avLst/>
          </a:prstGeom>
          <a:ln w="50800">
            <a:solidFill>
              <a:schemeClr val="accent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ACAB9E5E-B25B-49B9-97E7-29CF62CB360B}"/>
              </a:ext>
            </a:extLst>
          </p:cNvPr>
          <p:cNvCxnSpPr>
            <a:cxnSpLocks/>
          </p:cNvCxnSpPr>
          <p:nvPr/>
        </p:nvCxnSpPr>
        <p:spPr>
          <a:xfrm>
            <a:off x="5512048" y="2228639"/>
            <a:ext cx="3672408" cy="700870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498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C818719-2DD3-4B93-88D5-9F817C2E3016}"/>
              </a:ext>
            </a:extLst>
          </p:cNvPr>
          <p:cNvGrpSpPr/>
          <p:nvPr/>
        </p:nvGrpSpPr>
        <p:grpSpPr>
          <a:xfrm rot="20705142">
            <a:off x="4643668" y="710743"/>
            <a:ext cx="3979500" cy="3285398"/>
            <a:chOff x="4383583" y="856394"/>
            <a:chExt cx="3979500" cy="3285398"/>
          </a:xfrm>
        </p:grpSpPr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B54F6312-6EDA-4D7B-8D8E-8268E3565CCB}"/>
                </a:ext>
              </a:extLst>
            </p:cNvPr>
            <p:cNvSpPr/>
            <p:nvPr/>
          </p:nvSpPr>
          <p:spPr>
            <a:xfrm rot="6300000">
              <a:off x="4664905" y="575072"/>
              <a:ext cx="3285398" cy="3848042"/>
            </a:xfrm>
            <a:prstGeom prst="triangl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76506D5A-05F6-4530-9A19-D507432E4E11}"/>
                </a:ext>
              </a:extLst>
            </p:cNvPr>
            <p:cNvGrpSpPr/>
            <p:nvPr/>
          </p:nvGrpSpPr>
          <p:grpSpPr>
            <a:xfrm rot="883616">
              <a:off x="7967067" y="2852854"/>
              <a:ext cx="396016" cy="288000"/>
              <a:chOff x="3243824" y="1417372"/>
              <a:chExt cx="396016" cy="288000"/>
            </a:xfrm>
          </p:grpSpPr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B5D260B7-2A61-4649-B6AF-B58222985864}"/>
                  </a:ext>
                </a:extLst>
              </p:cNvPr>
              <p:cNvSpPr/>
              <p:nvPr/>
            </p:nvSpPr>
            <p:spPr>
              <a:xfrm>
                <a:off x="3351840" y="1417372"/>
                <a:ext cx="288000" cy="28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Gleichschenkliges Dreieck 12">
                <a:extLst>
                  <a:ext uri="{FF2B5EF4-FFF2-40B4-BE49-F238E27FC236}">
                    <a16:creationId xmlns:a16="http://schemas.microsoft.com/office/drawing/2014/main" id="{29754BBA-1B69-4F32-958E-74E43106439F}"/>
                  </a:ext>
                </a:extLst>
              </p:cNvPr>
              <p:cNvSpPr/>
              <p:nvPr/>
            </p:nvSpPr>
            <p:spPr>
              <a:xfrm rot="5400000">
                <a:off x="3225824" y="1435372"/>
                <a:ext cx="288000" cy="252000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BD15C9CF-D65D-44DA-9529-B075D4578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119DE8-DA39-4A9F-8E6C-DDFF81E1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Kameraposition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1B57BD3-4839-48FC-8EA1-AC2B9BEC112C}"/>
              </a:ext>
            </a:extLst>
          </p:cNvPr>
          <p:cNvSpPr/>
          <p:nvPr/>
        </p:nvSpPr>
        <p:spPr>
          <a:xfrm>
            <a:off x="5800080" y="2065412"/>
            <a:ext cx="720080" cy="72008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D7CD5BA-CBF4-44D1-A21A-56B350BD3FAC}"/>
              </a:ext>
            </a:extLst>
          </p:cNvPr>
          <p:cNvSpPr/>
          <p:nvPr/>
        </p:nvSpPr>
        <p:spPr>
          <a:xfrm>
            <a:off x="5800080" y="2857660"/>
            <a:ext cx="720080" cy="1440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AC82C6AE-CAF4-4594-8622-CEF5C48B74E6}"/>
              </a:ext>
            </a:extLst>
          </p:cNvPr>
          <p:cNvSpPr/>
          <p:nvPr/>
        </p:nvSpPr>
        <p:spPr>
          <a:xfrm>
            <a:off x="5944096" y="4369852"/>
            <a:ext cx="504056" cy="1656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6FBBD57-7DB2-43F2-BAD3-777A9E049459}"/>
              </a:ext>
            </a:extLst>
          </p:cNvPr>
          <p:cNvSpPr/>
          <p:nvPr/>
        </p:nvSpPr>
        <p:spPr>
          <a:xfrm rot="19294089">
            <a:off x="6293352" y="2902536"/>
            <a:ext cx="360000" cy="1296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EBB26E3-8118-4E78-A5D3-497CF98C0B56}"/>
              </a:ext>
            </a:extLst>
          </p:cNvPr>
          <p:cNvSpPr/>
          <p:nvPr/>
        </p:nvSpPr>
        <p:spPr>
          <a:xfrm>
            <a:off x="7240240" y="3712831"/>
            <a:ext cx="3024336" cy="15278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4DE6CA0-AF9E-4866-8D53-D66D44687F25}"/>
              </a:ext>
            </a:extLst>
          </p:cNvPr>
          <p:cNvSpPr/>
          <p:nvPr/>
        </p:nvSpPr>
        <p:spPr>
          <a:xfrm>
            <a:off x="8584307" y="2716907"/>
            <a:ext cx="720080" cy="1527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CBE0822-0A8A-43CD-AB2C-1FC3D25E817E}"/>
              </a:ext>
            </a:extLst>
          </p:cNvPr>
          <p:cNvSpPr/>
          <p:nvPr/>
        </p:nvSpPr>
        <p:spPr>
          <a:xfrm rot="5400000">
            <a:off x="8877163" y="2400139"/>
            <a:ext cx="720080" cy="1527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5621BA1-65EF-4CA8-A0F8-C70AF9373062}"/>
              </a:ext>
            </a:extLst>
          </p:cNvPr>
          <p:cNvCxnSpPr>
            <a:cxnSpLocks/>
          </p:cNvCxnSpPr>
          <p:nvPr/>
        </p:nvCxnSpPr>
        <p:spPr>
          <a:xfrm>
            <a:off x="5512048" y="2353444"/>
            <a:ext cx="3888432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2209DBF3-126C-485A-9F54-2FB4AF20C38F}"/>
              </a:ext>
            </a:extLst>
          </p:cNvPr>
          <p:cNvSpPr/>
          <p:nvPr/>
        </p:nvSpPr>
        <p:spPr>
          <a:xfrm>
            <a:off x="8585475" y="2872445"/>
            <a:ext cx="947093" cy="8368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E4BB6B1-CB9E-4BE5-A1FD-969A62F5991E}"/>
              </a:ext>
            </a:extLst>
          </p:cNvPr>
          <p:cNvSpPr/>
          <p:nvPr/>
        </p:nvSpPr>
        <p:spPr>
          <a:xfrm>
            <a:off x="8495094" y="2519218"/>
            <a:ext cx="80005" cy="11932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825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8D75451-4514-49A9-AFA9-1AF64C018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CCC8803-7B74-4EC3-B261-DF0B8C19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600" dirty="0"/>
              <a:t>die KAMERA</a:t>
            </a:r>
          </a:p>
        </p:txBody>
      </p:sp>
    </p:spTree>
    <p:extLst>
      <p:ext uri="{BB962C8B-B14F-4D97-AF65-F5344CB8AC3E}">
        <p14:creationId xmlns:p14="http://schemas.microsoft.com/office/powerpoint/2010/main" val="970902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A15915A-6D7E-4FCC-9AA9-AAC764AB0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9919" y="1057275"/>
            <a:ext cx="5041255" cy="2736850"/>
          </a:xfrm>
        </p:spPr>
        <p:txBody>
          <a:bodyPr>
            <a:normAutofit/>
          </a:bodyPr>
          <a:lstStyle/>
          <a:p>
            <a:r>
              <a:rPr lang="de-DE" dirty="0"/>
              <a:t>die aktuelle SITUATION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49E52A7-1B80-47B0-8374-EA0C86244A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517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2A53B67E-4D05-47C2-94D3-54169589C11F}"/>
              </a:ext>
            </a:extLst>
          </p:cNvPr>
          <p:cNvSpPr/>
          <p:nvPr/>
        </p:nvSpPr>
        <p:spPr>
          <a:xfrm rot="5400000">
            <a:off x="4072000" y="1633269"/>
            <a:ext cx="5904000" cy="3888000"/>
          </a:xfrm>
          <a:prstGeom prst="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Gleichschenkliges Dreieck 23">
            <a:extLst>
              <a:ext uri="{FF2B5EF4-FFF2-40B4-BE49-F238E27FC236}">
                <a16:creationId xmlns:a16="http://schemas.microsoft.com/office/drawing/2014/main" id="{1D982EC4-0333-4B87-8725-170FC772D34B}"/>
              </a:ext>
            </a:extLst>
          </p:cNvPr>
          <p:cNvSpPr/>
          <p:nvPr/>
        </p:nvSpPr>
        <p:spPr>
          <a:xfrm rot="5405142">
            <a:off x="4903175" y="1666914"/>
            <a:ext cx="4248000" cy="3888000"/>
          </a:xfrm>
          <a:prstGeom prst="triangl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Gleichschenkliges Dreieck 13">
            <a:extLst>
              <a:ext uri="{FF2B5EF4-FFF2-40B4-BE49-F238E27FC236}">
                <a16:creationId xmlns:a16="http://schemas.microsoft.com/office/drawing/2014/main" id="{0428E96F-2FEA-410A-862E-D0121BC4EAE0}"/>
              </a:ext>
            </a:extLst>
          </p:cNvPr>
          <p:cNvSpPr/>
          <p:nvPr/>
        </p:nvSpPr>
        <p:spPr>
          <a:xfrm rot="5405142">
            <a:off x="5433520" y="1646478"/>
            <a:ext cx="3204000" cy="3888000"/>
          </a:xfrm>
          <a:prstGeom prst="triangle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E5779A7-7F79-4222-B266-147642D71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119DE8-DA39-4A9F-8E6C-DDFF81E1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Sichtfeld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D7CD5BA-CBF4-44D1-A21A-56B350BD3FAC}"/>
              </a:ext>
            </a:extLst>
          </p:cNvPr>
          <p:cNvSpPr/>
          <p:nvPr/>
        </p:nvSpPr>
        <p:spPr>
          <a:xfrm>
            <a:off x="5367712" y="2859395"/>
            <a:ext cx="720080" cy="1440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FBBA8DC-764B-460A-90AA-B5CA9F0FC7B4}"/>
              </a:ext>
            </a:extLst>
          </p:cNvPr>
          <p:cNvGrpSpPr/>
          <p:nvPr/>
        </p:nvGrpSpPr>
        <p:grpSpPr>
          <a:xfrm rot="21588758">
            <a:off x="8983920" y="3434211"/>
            <a:ext cx="396016" cy="288000"/>
            <a:chOff x="3243824" y="1417372"/>
            <a:chExt cx="396016" cy="288000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CC73BBEF-954B-4CF8-BBB5-9B5C1680A9BD}"/>
                </a:ext>
              </a:extLst>
            </p:cNvPr>
            <p:cNvSpPr/>
            <p:nvPr/>
          </p:nvSpPr>
          <p:spPr>
            <a:xfrm>
              <a:off x="3351840" y="1417372"/>
              <a:ext cx="288000" cy="28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Gleichschenkliges Dreieck 16">
              <a:extLst>
                <a:ext uri="{FF2B5EF4-FFF2-40B4-BE49-F238E27FC236}">
                  <a16:creationId xmlns:a16="http://schemas.microsoft.com/office/drawing/2014/main" id="{6390F9C7-A78C-4EA2-A38A-1FC8C1E31DAD}"/>
                </a:ext>
              </a:extLst>
            </p:cNvPr>
            <p:cNvSpPr/>
            <p:nvPr/>
          </p:nvSpPr>
          <p:spPr>
            <a:xfrm rot="5400000">
              <a:off x="3225824" y="1435372"/>
              <a:ext cx="288000" cy="2520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ADC5927-6812-4471-B013-48ADA2B30F0F}"/>
              </a:ext>
            </a:extLst>
          </p:cNvPr>
          <p:cNvCxnSpPr>
            <a:cxnSpLocks/>
          </p:cNvCxnSpPr>
          <p:nvPr/>
        </p:nvCxnSpPr>
        <p:spPr>
          <a:xfrm>
            <a:off x="5080000" y="987337"/>
            <a:ext cx="27758" cy="4822491"/>
          </a:xfrm>
          <a:prstGeom prst="line">
            <a:avLst/>
          </a:prstGeom>
          <a:ln w="50800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F21CBECF-7039-4DFF-AD83-64C4E0E9C0F5}"/>
              </a:ext>
            </a:extLst>
          </p:cNvPr>
          <p:cNvCxnSpPr>
            <a:cxnSpLocks/>
          </p:cNvCxnSpPr>
          <p:nvPr/>
        </p:nvCxnSpPr>
        <p:spPr>
          <a:xfrm>
            <a:off x="0" y="4945732"/>
            <a:ext cx="3888432" cy="0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11B57BD3-4839-48FC-8EA1-AC2B9BEC112C}"/>
              </a:ext>
            </a:extLst>
          </p:cNvPr>
          <p:cNvSpPr/>
          <p:nvPr/>
        </p:nvSpPr>
        <p:spPr>
          <a:xfrm>
            <a:off x="5439720" y="3219435"/>
            <a:ext cx="720080" cy="72008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31E8A649-CD4C-4605-B267-23A511B23C67}"/>
              </a:ext>
            </a:extLst>
          </p:cNvPr>
          <p:cNvCxnSpPr>
            <a:cxnSpLocks/>
          </p:cNvCxnSpPr>
          <p:nvPr/>
        </p:nvCxnSpPr>
        <p:spPr>
          <a:xfrm flipH="1">
            <a:off x="5080000" y="989896"/>
            <a:ext cx="4752528" cy="0"/>
          </a:xfrm>
          <a:prstGeom prst="line">
            <a:avLst/>
          </a:prstGeom>
          <a:ln w="50800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61303B98-3018-4E1F-95D4-5603E1879A1A}"/>
              </a:ext>
            </a:extLst>
          </p:cNvPr>
          <p:cNvCxnSpPr>
            <a:cxnSpLocks/>
          </p:cNvCxnSpPr>
          <p:nvPr/>
        </p:nvCxnSpPr>
        <p:spPr>
          <a:xfrm flipH="1">
            <a:off x="5368032" y="985142"/>
            <a:ext cx="1867780" cy="499940"/>
          </a:xfrm>
          <a:prstGeom prst="line">
            <a:avLst/>
          </a:prstGeom>
          <a:ln w="508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0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leichschenkliges Dreieck 13">
            <a:extLst>
              <a:ext uri="{FF2B5EF4-FFF2-40B4-BE49-F238E27FC236}">
                <a16:creationId xmlns:a16="http://schemas.microsoft.com/office/drawing/2014/main" id="{0428E96F-2FEA-410A-862E-D0121BC4EAE0}"/>
              </a:ext>
            </a:extLst>
          </p:cNvPr>
          <p:cNvSpPr/>
          <p:nvPr/>
        </p:nvSpPr>
        <p:spPr>
          <a:xfrm rot="5405142">
            <a:off x="5433520" y="1646478"/>
            <a:ext cx="3204000" cy="3888000"/>
          </a:xfrm>
          <a:prstGeom prst="triangle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56728D5-BB6F-48E4-B30E-778CA0D7A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119DE8-DA39-4A9F-8E6C-DDFF81E1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Sichtfeld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D7CD5BA-CBF4-44D1-A21A-56B350BD3FAC}"/>
              </a:ext>
            </a:extLst>
          </p:cNvPr>
          <p:cNvSpPr/>
          <p:nvPr/>
        </p:nvSpPr>
        <p:spPr>
          <a:xfrm>
            <a:off x="5367712" y="2859395"/>
            <a:ext cx="720080" cy="1440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FBBA8DC-764B-460A-90AA-B5CA9F0FC7B4}"/>
              </a:ext>
            </a:extLst>
          </p:cNvPr>
          <p:cNvGrpSpPr/>
          <p:nvPr/>
        </p:nvGrpSpPr>
        <p:grpSpPr>
          <a:xfrm rot="21588758">
            <a:off x="8983920" y="3434211"/>
            <a:ext cx="396016" cy="288000"/>
            <a:chOff x="3243824" y="1417372"/>
            <a:chExt cx="396016" cy="288000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CC73BBEF-954B-4CF8-BBB5-9B5C1680A9BD}"/>
                </a:ext>
              </a:extLst>
            </p:cNvPr>
            <p:cNvSpPr/>
            <p:nvPr/>
          </p:nvSpPr>
          <p:spPr>
            <a:xfrm>
              <a:off x="3351840" y="1417372"/>
              <a:ext cx="288000" cy="28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Gleichschenkliges Dreieck 16">
              <a:extLst>
                <a:ext uri="{FF2B5EF4-FFF2-40B4-BE49-F238E27FC236}">
                  <a16:creationId xmlns:a16="http://schemas.microsoft.com/office/drawing/2014/main" id="{6390F9C7-A78C-4EA2-A38A-1FC8C1E31DAD}"/>
                </a:ext>
              </a:extLst>
            </p:cNvPr>
            <p:cNvSpPr/>
            <p:nvPr/>
          </p:nvSpPr>
          <p:spPr>
            <a:xfrm rot="5400000">
              <a:off x="3225824" y="1435372"/>
              <a:ext cx="288000" cy="2520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ADC5927-6812-4471-B013-48ADA2B30F0F}"/>
              </a:ext>
            </a:extLst>
          </p:cNvPr>
          <p:cNvCxnSpPr>
            <a:cxnSpLocks/>
          </p:cNvCxnSpPr>
          <p:nvPr/>
        </p:nvCxnSpPr>
        <p:spPr>
          <a:xfrm>
            <a:off x="5080000" y="987337"/>
            <a:ext cx="27758" cy="4822491"/>
          </a:xfrm>
          <a:prstGeom prst="line">
            <a:avLst/>
          </a:prstGeom>
          <a:ln w="50800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F21CBECF-7039-4DFF-AD83-64C4E0E9C0F5}"/>
              </a:ext>
            </a:extLst>
          </p:cNvPr>
          <p:cNvCxnSpPr>
            <a:cxnSpLocks/>
          </p:cNvCxnSpPr>
          <p:nvPr/>
        </p:nvCxnSpPr>
        <p:spPr>
          <a:xfrm>
            <a:off x="0" y="4945732"/>
            <a:ext cx="3888432" cy="0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11B57BD3-4839-48FC-8EA1-AC2B9BEC112C}"/>
              </a:ext>
            </a:extLst>
          </p:cNvPr>
          <p:cNvSpPr/>
          <p:nvPr/>
        </p:nvSpPr>
        <p:spPr>
          <a:xfrm>
            <a:off x="5439720" y="3219435"/>
            <a:ext cx="720080" cy="72008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31E8A649-CD4C-4605-B267-23A511B23C67}"/>
              </a:ext>
            </a:extLst>
          </p:cNvPr>
          <p:cNvCxnSpPr>
            <a:cxnSpLocks/>
          </p:cNvCxnSpPr>
          <p:nvPr/>
        </p:nvCxnSpPr>
        <p:spPr>
          <a:xfrm flipH="1">
            <a:off x="5080000" y="989896"/>
            <a:ext cx="4752528" cy="0"/>
          </a:xfrm>
          <a:prstGeom prst="line">
            <a:avLst/>
          </a:prstGeom>
          <a:ln w="50800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61303B98-3018-4E1F-95D4-5603E1879A1A}"/>
              </a:ext>
            </a:extLst>
          </p:cNvPr>
          <p:cNvCxnSpPr>
            <a:cxnSpLocks/>
          </p:cNvCxnSpPr>
          <p:nvPr/>
        </p:nvCxnSpPr>
        <p:spPr>
          <a:xfrm flipH="1">
            <a:off x="5368032" y="985142"/>
            <a:ext cx="1867780" cy="499940"/>
          </a:xfrm>
          <a:prstGeom prst="line">
            <a:avLst/>
          </a:prstGeom>
          <a:ln w="508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E68FC5AC-0C55-4051-90C9-1C5489AE4BC1}"/>
              </a:ext>
            </a:extLst>
          </p:cNvPr>
          <p:cNvCxnSpPr>
            <a:cxnSpLocks/>
          </p:cNvCxnSpPr>
          <p:nvPr/>
        </p:nvCxnSpPr>
        <p:spPr>
          <a:xfrm>
            <a:off x="5200408" y="1849388"/>
            <a:ext cx="23608" cy="3403248"/>
          </a:xfrm>
          <a:prstGeom prst="line">
            <a:avLst/>
          </a:prstGeom>
          <a:ln w="50800">
            <a:solidFill>
              <a:schemeClr val="accent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753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2A53B67E-4D05-47C2-94D3-54169589C11F}"/>
              </a:ext>
            </a:extLst>
          </p:cNvPr>
          <p:cNvSpPr/>
          <p:nvPr/>
        </p:nvSpPr>
        <p:spPr>
          <a:xfrm rot="5400000">
            <a:off x="4519693" y="2441212"/>
            <a:ext cx="3461126" cy="2268000"/>
          </a:xfrm>
          <a:prstGeom prst="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9A35DEF-D42D-4C38-8371-D8FD2D72B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119DE8-DA39-4A9F-8E6C-DDFF81E1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Sichtfeld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D7CD5BA-CBF4-44D1-A21A-56B350BD3FAC}"/>
              </a:ext>
            </a:extLst>
          </p:cNvPr>
          <p:cNvSpPr/>
          <p:nvPr/>
        </p:nvSpPr>
        <p:spPr>
          <a:xfrm>
            <a:off x="5367712" y="2859395"/>
            <a:ext cx="720080" cy="1440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ADC5927-6812-4471-B013-48ADA2B30F0F}"/>
              </a:ext>
            </a:extLst>
          </p:cNvPr>
          <p:cNvCxnSpPr>
            <a:cxnSpLocks/>
          </p:cNvCxnSpPr>
          <p:nvPr/>
        </p:nvCxnSpPr>
        <p:spPr>
          <a:xfrm>
            <a:off x="5080000" y="987337"/>
            <a:ext cx="27758" cy="4822491"/>
          </a:xfrm>
          <a:prstGeom prst="line">
            <a:avLst/>
          </a:prstGeom>
          <a:ln w="50800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F21CBECF-7039-4DFF-AD83-64C4E0E9C0F5}"/>
              </a:ext>
            </a:extLst>
          </p:cNvPr>
          <p:cNvCxnSpPr>
            <a:cxnSpLocks/>
          </p:cNvCxnSpPr>
          <p:nvPr/>
        </p:nvCxnSpPr>
        <p:spPr>
          <a:xfrm>
            <a:off x="0" y="4945732"/>
            <a:ext cx="3888432" cy="0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11B57BD3-4839-48FC-8EA1-AC2B9BEC112C}"/>
              </a:ext>
            </a:extLst>
          </p:cNvPr>
          <p:cNvSpPr/>
          <p:nvPr/>
        </p:nvSpPr>
        <p:spPr>
          <a:xfrm>
            <a:off x="5439720" y="3219435"/>
            <a:ext cx="720080" cy="72008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31E8A649-CD4C-4605-B267-23A511B23C67}"/>
              </a:ext>
            </a:extLst>
          </p:cNvPr>
          <p:cNvCxnSpPr>
            <a:cxnSpLocks/>
          </p:cNvCxnSpPr>
          <p:nvPr/>
        </p:nvCxnSpPr>
        <p:spPr>
          <a:xfrm flipH="1">
            <a:off x="5080000" y="989896"/>
            <a:ext cx="4752528" cy="0"/>
          </a:xfrm>
          <a:prstGeom prst="line">
            <a:avLst/>
          </a:prstGeom>
          <a:ln w="50800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61303B98-3018-4E1F-95D4-5603E1879A1A}"/>
              </a:ext>
            </a:extLst>
          </p:cNvPr>
          <p:cNvCxnSpPr>
            <a:cxnSpLocks/>
          </p:cNvCxnSpPr>
          <p:nvPr/>
        </p:nvCxnSpPr>
        <p:spPr>
          <a:xfrm flipH="1">
            <a:off x="5368032" y="985142"/>
            <a:ext cx="1867780" cy="499940"/>
          </a:xfrm>
          <a:prstGeom prst="line">
            <a:avLst/>
          </a:prstGeom>
          <a:ln w="508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E68FC5AC-0C55-4051-90C9-1C5489AE4BC1}"/>
              </a:ext>
            </a:extLst>
          </p:cNvPr>
          <p:cNvCxnSpPr>
            <a:cxnSpLocks/>
          </p:cNvCxnSpPr>
          <p:nvPr/>
        </p:nvCxnSpPr>
        <p:spPr>
          <a:xfrm>
            <a:off x="5200408" y="1849388"/>
            <a:ext cx="23608" cy="3403248"/>
          </a:xfrm>
          <a:prstGeom prst="line">
            <a:avLst/>
          </a:prstGeom>
          <a:ln w="50800">
            <a:solidFill>
              <a:schemeClr val="accent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3A919635-1427-45A6-BE9C-332298A05BBF}"/>
              </a:ext>
            </a:extLst>
          </p:cNvPr>
          <p:cNvGrpSpPr/>
          <p:nvPr/>
        </p:nvGrpSpPr>
        <p:grpSpPr>
          <a:xfrm rot="21588758">
            <a:off x="7399401" y="3433857"/>
            <a:ext cx="396016" cy="288000"/>
            <a:chOff x="3243824" y="1417372"/>
            <a:chExt cx="396016" cy="288000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FA088999-5253-4D8B-8035-214902153355}"/>
                </a:ext>
              </a:extLst>
            </p:cNvPr>
            <p:cNvSpPr/>
            <p:nvPr/>
          </p:nvSpPr>
          <p:spPr>
            <a:xfrm>
              <a:off x="3351840" y="1417372"/>
              <a:ext cx="288000" cy="28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Gleichschenkliges Dreieck 24">
              <a:extLst>
                <a:ext uri="{FF2B5EF4-FFF2-40B4-BE49-F238E27FC236}">
                  <a16:creationId xmlns:a16="http://schemas.microsoft.com/office/drawing/2014/main" id="{6489FDCE-06FC-409A-A966-0A4C95A8989B}"/>
                </a:ext>
              </a:extLst>
            </p:cNvPr>
            <p:cNvSpPr/>
            <p:nvPr/>
          </p:nvSpPr>
          <p:spPr>
            <a:xfrm rot="5400000">
              <a:off x="3225824" y="1435372"/>
              <a:ext cx="288000" cy="2520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32953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388C51B-7207-4347-B0E9-05E820C2A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CCC8803-7B74-4EC3-B261-DF0B8C19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600" dirty="0"/>
              <a:t>die KAMERA</a:t>
            </a:r>
          </a:p>
        </p:txBody>
      </p:sp>
    </p:spTree>
    <p:extLst>
      <p:ext uri="{BB962C8B-B14F-4D97-AF65-F5344CB8AC3E}">
        <p14:creationId xmlns:p14="http://schemas.microsoft.com/office/powerpoint/2010/main" val="1805536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F810F6-FE75-404F-B28F-C0BA1E3A4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CCC8803-7B74-4EC3-B261-DF0B8C19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600" dirty="0"/>
              <a:t>die KAMERA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E7B014A-0C04-40CF-8D7A-04B98264D139}"/>
              </a:ext>
            </a:extLst>
          </p:cNvPr>
          <p:cNvSpPr/>
          <p:nvPr/>
        </p:nvSpPr>
        <p:spPr>
          <a:xfrm>
            <a:off x="6520160" y="1417340"/>
            <a:ext cx="144016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Raleway" panose="020B0503030101060003" pitchFamily="34" charset="0"/>
              </a:rPr>
              <a:t>Webcam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C9E9A24-9898-4FAB-B26E-6BB163232876}"/>
              </a:ext>
            </a:extLst>
          </p:cNvPr>
          <p:cNvSpPr/>
          <p:nvPr/>
        </p:nvSpPr>
        <p:spPr>
          <a:xfrm>
            <a:off x="7960320" y="1417340"/>
            <a:ext cx="144016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Raleway" panose="020B0503030101060003" pitchFamily="34" charset="0"/>
              </a:rPr>
              <a:t>Handy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B65A0C7-47EE-42FE-9999-62CCDB77F5D6}"/>
              </a:ext>
            </a:extLst>
          </p:cNvPr>
          <p:cNvSpPr/>
          <p:nvPr/>
        </p:nvSpPr>
        <p:spPr>
          <a:xfrm>
            <a:off x="5080000" y="1417340"/>
            <a:ext cx="144016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Raleway" panose="020B0503030101060003" pitchFamily="34" charset="0"/>
              </a:rPr>
              <a:t>Laptop </a:t>
            </a:r>
            <a:r>
              <a:rPr lang="de-DE" dirty="0" err="1">
                <a:latin typeface="Raleway" panose="020B0503030101060003" pitchFamily="34" charset="0"/>
              </a:rPr>
              <a:t>camera</a:t>
            </a:r>
            <a:endParaRPr lang="de-DE" dirty="0">
              <a:latin typeface="Raleway" panose="020B0503030101060003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80D3717-175E-46E2-BC09-803D94A0BD87}"/>
              </a:ext>
            </a:extLst>
          </p:cNvPr>
          <p:cNvSpPr/>
          <p:nvPr/>
        </p:nvSpPr>
        <p:spPr>
          <a:xfrm>
            <a:off x="3639840" y="2137420"/>
            <a:ext cx="144016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DE" dirty="0">
                <a:latin typeface="Raleway" panose="020B0503030101060003" pitchFamily="34" charset="0"/>
              </a:rPr>
              <a:t>Connectivity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6BB3145-C8D0-4470-B9F0-0A1AB879B0C0}"/>
              </a:ext>
            </a:extLst>
          </p:cNvPr>
          <p:cNvSpPr/>
          <p:nvPr/>
        </p:nvSpPr>
        <p:spPr>
          <a:xfrm>
            <a:off x="3639840" y="2497460"/>
            <a:ext cx="144016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Raleway" panose="020B0503030101060003" pitchFamily="34" charset="0"/>
              </a:rPr>
              <a:t>Quality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8BB6D6D-E2CF-4BE8-AA32-18E2EBE61723}"/>
              </a:ext>
            </a:extLst>
          </p:cNvPr>
          <p:cNvSpPr/>
          <p:nvPr/>
        </p:nvSpPr>
        <p:spPr>
          <a:xfrm>
            <a:off x="3639840" y="3577620"/>
            <a:ext cx="144016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Raleway" panose="020B0503030101060003" pitchFamily="34" charset="0"/>
              </a:rPr>
              <a:t>Area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4622FA9-E2C9-4844-96DE-A90E94632760}"/>
              </a:ext>
            </a:extLst>
          </p:cNvPr>
          <p:cNvSpPr/>
          <p:nvPr/>
        </p:nvSpPr>
        <p:spPr>
          <a:xfrm>
            <a:off x="7096240" y="2173420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B40CC0B-F6CB-44BC-AD8C-35FC6941E811}"/>
              </a:ext>
            </a:extLst>
          </p:cNvPr>
          <p:cNvSpPr/>
          <p:nvPr/>
        </p:nvSpPr>
        <p:spPr>
          <a:xfrm>
            <a:off x="3639840" y="3217620"/>
            <a:ext cx="144016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Raleway" panose="020B0503030101060003" pitchFamily="34" charset="0"/>
              </a:rPr>
              <a:t>Price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FC702FB-E23A-41A9-ADF4-3AB66EA9D128}"/>
              </a:ext>
            </a:extLst>
          </p:cNvPr>
          <p:cNvSpPr/>
          <p:nvPr/>
        </p:nvSpPr>
        <p:spPr>
          <a:xfrm>
            <a:off x="8536400" y="2180141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578DA12-56B0-41C7-A3A1-D8B9951E3CD0}"/>
              </a:ext>
            </a:extLst>
          </p:cNvPr>
          <p:cNvSpPr/>
          <p:nvPr/>
        </p:nvSpPr>
        <p:spPr>
          <a:xfrm>
            <a:off x="7096256" y="2531073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92C9EC8-0E10-47EE-899F-80118DE696E4}"/>
              </a:ext>
            </a:extLst>
          </p:cNvPr>
          <p:cNvSpPr/>
          <p:nvPr/>
        </p:nvSpPr>
        <p:spPr>
          <a:xfrm>
            <a:off x="8536714" y="2537021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8110EC8-1C8B-4B05-A06A-BE6C86B2971E}"/>
              </a:ext>
            </a:extLst>
          </p:cNvPr>
          <p:cNvSpPr/>
          <p:nvPr/>
        </p:nvSpPr>
        <p:spPr>
          <a:xfrm>
            <a:off x="8536400" y="3256740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B7D2DD1-65F9-49C0-9AEC-04BE634A2CF7}"/>
              </a:ext>
            </a:extLst>
          </p:cNvPr>
          <p:cNvSpPr/>
          <p:nvPr/>
        </p:nvSpPr>
        <p:spPr>
          <a:xfrm>
            <a:off x="7091740" y="3248846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3EDA461-38C9-4A25-85C9-6AD97C80607A}"/>
              </a:ext>
            </a:extLst>
          </p:cNvPr>
          <p:cNvSpPr/>
          <p:nvPr/>
        </p:nvSpPr>
        <p:spPr>
          <a:xfrm>
            <a:off x="7091740" y="3613620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5E602A3-3AEA-4385-8419-0D892F56A3F9}"/>
              </a:ext>
            </a:extLst>
          </p:cNvPr>
          <p:cNvSpPr/>
          <p:nvPr/>
        </p:nvSpPr>
        <p:spPr>
          <a:xfrm>
            <a:off x="5656080" y="3613620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784E406-D928-4CC8-9978-6B7E10EBBFD1}"/>
              </a:ext>
            </a:extLst>
          </p:cNvPr>
          <p:cNvSpPr/>
          <p:nvPr/>
        </p:nvSpPr>
        <p:spPr>
          <a:xfrm>
            <a:off x="8536400" y="3613620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FEF7F51-01BE-4845-8244-875B6A2CEF73}"/>
              </a:ext>
            </a:extLst>
          </p:cNvPr>
          <p:cNvSpPr/>
          <p:nvPr/>
        </p:nvSpPr>
        <p:spPr>
          <a:xfrm>
            <a:off x="5656080" y="3262703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297DBF8-924F-4936-8DAA-B7981A735F15}"/>
              </a:ext>
            </a:extLst>
          </p:cNvPr>
          <p:cNvSpPr/>
          <p:nvPr/>
        </p:nvSpPr>
        <p:spPr>
          <a:xfrm>
            <a:off x="3639840" y="2857540"/>
            <a:ext cx="144016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DE" dirty="0">
                <a:latin typeface="Raleway" panose="020B0503030101060003" pitchFamily="34" charset="0"/>
              </a:rPr>
              <a:t>Field o. </a:t>
            </a:r>
            <a:r>
              <a:rPr lang="de-DE" dirty="0" err="1">
                <a:latin typeface="Raleway" panose="020B0503030101060003" pitchFamily="34" charset="0"/>
              </a:rPr>
              <a:t>view</a:t>
            </a:r>
            <a:endParaRPr lang="de-DE" dirty="0">
              <a:latin typeface="Raleway" panose="020B0503030101060003" pitchFamily="34" charset="0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3C08926B-4809-427A-8C28-68B101575DF6}"/>
              </a:ext>
            </a:extLst>
          </p:cNvPr>
          <p:cNvSpPr/>
          <p:nvPr/>
        </p:nvSpPr>
        <p:spPr>
          <a:xfrm>
            <a:off x="3639840" y="3937620"/>
            <a:ext cx="144016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Raleway" panose="020B0503030101060003" pitchFamily="34" charset="0"/>
              </a:rPr>
              <a:t>Rating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B75C0F7-696F-4B82-B1CD-1FA14476F5DC}"/>
              </a:ext>
            </a:extLst>
          </p:cNvPr>
          <p:cNvSpPr/>
          <p:nvPr/>
        </p:nvSpPr>
        <p:spPr>
          <a:xfrm>
            <a:off x="7096240" y="2888379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05D251C-67C8-431D-A3F4-88242B50C6D4}"/>
              </a:ext>
            </a:extLst>
          </p:cNvPr>
          <p:cNvSpPr/>
          <p:nvPr/>
        </p:nvSpPr>
        <p:spPr>
          <a:xfrm>
            <a:off x="8536400" y="2895100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2B325A5C-3025-4F56-8772-7B93B62CDCBA}"/>
              </a:ext>
            </a:extLst>
          </p:cNvPr>
          <p:cNvSpPr/>
          <p:nvPr/>
        </p:nvSpPr>
        <p:spPr>
          <a:xfrm>
            <a:off x="6520160" y="3937620"/>
            <a:ext cx="1440160" cy="1080120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latin typeface="Raleway" panose="020B0503030101060003" pitchFamily="34" charset="0"/>
              </a:rPr>
              <a:t>Klein, leicht anzuschließen, gut integriert und akzeptable Bildqualität.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5C3C671-83DF-495E-BDB3-64C16801681D}"/>
              </a:ext>
            </a:extLst>
          </p:cNvPr>
          <p:cNvSpPr/>
          <p:nvPr/>
        </p:nvSpPr>
        <p:spPr>
          <a:xfrm>
            <a:off x="7960320" y="3937620"/>
            <a:ext cx="1440160" cy="108012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latin typeface="Raleway" panose="020B0503030101060003" pitchFamily="34" charset="0"/>
              </a:rPr>
              <a:t>Zu groß und zu umständlich anzuschließen.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F879D8D-5376-46AD-A6FC-194C1CD66595}"/>
              </a:ext>
            </a:extLst>
          </p:cNvPr>
          <p:cNvSpPr/>
          <p:nvPr/>
        </p:nvSpPr>
        <p:spPr>
          <a:xfrm>
            <a:off x="5080000" y="3937620"/>
            <a:ext cx="1440160" cy="1080120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latin typeface="Raleway" panose="020B0503030101060003" pitchFamily="34" charset="0"/>
              </a:rPr>
              <a:t>Als Notlösung zu gebrauchen, allgemein aber nicht professionell.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E3BF5A1-3CA3-447A-9A3D-7C4CAEE8438E}"/>
              </a:ext>
            </a:extLst>
          </p:cNvPr>
          <p:cNvSpPr/>
          <p:nvPr/>
        </p:nvSpPr>
        <p:spPr>
          <a:xfrm>
            <a:off x="5656080" y="2526024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FA68DDA-691F-4409-865C-E0C730D29395}"/>
              </a:ext>
            </a:extLst>
          </p:cNvPr>
          <p:cNvSpPr/>
          <p:nvPr/>
        </p:nvSpPr>
        <p:spPr>
          <a:xfrm>
            <a:off x="5656080" y="2187722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793491A-ABCE-4B04-83F2-0BACC6C8C90D}"/>
              </a:ext>
            </a:extLst>
          </p:cNvPr>
          <p:cNvSpPr/>
          <p:nvPr/>
        </p:nvSpPr>
        <p:spPr>
          <a:xfrm>
            <a:off x="5656080" y="2888379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450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A15915A-6D7E-4FCC-9AA9-AAC764AB0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9920" y="1057300"/>
            <a:ext cx="5040560" cy="1512168"/>
          </a:xfrm>
        </p:spPr>
        <p:txBody>
          <a:bodyPr>
            <a:normAutofit/>
          </a:bodyPr>
          <a:lstStyle/>
          <a:p>
            <a:r>
              <a:rPr lang="de-DE" dirty="0"/>
              <a:t>der TON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18C88F8-EBC6-4AF3-8CBE-75C945953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9920" y="2569468"/>
            <a:ext cx="5040560" cy="2084404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/>
              <a:t>Der Raum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/>
              <a:t>Schalldämpfung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/>
              <a:t>Mikrofon</a:t>
            </a:r>
          </a:p>
        </p:txBody>
      </p:sp>
    </p:spTree>
    <p:extLst>
      <p:ext uri="{BB962C8B-B14F-4D97-AF65-F5344CB8AC3E}">
        <p14:creationId xmlns:p14="http://schemas.microsoft.com/office/powerpoint/2010/main" val="3982702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1C024D6-F486-4975-80E0-756C23BA9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RAUM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340815A-D836-4129-9BAD-2F005DEA2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920" y="1561356"/>
            <a:ext cx="5760000" cy="3714000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BE8A0D7-457D-482A-B5B5-BF62B3796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1183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1C024D6-F486-4975-80E0-756C23BA9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RAUM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340815A-D836-4129-9BAD-2F005DEA2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920" y="1561356"/>
            <a:ext cx="5760000" cy="3714000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A96823B-081A-4D65-ACA9-F8525ADF5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9840" y="911601"/>
            <a:ext cx="5760000" cy="3456000"/>
          </a:xfrm>
        </p:spPr>
      </p:pic>
    </p:spTree>
    <p:extLst>
      <p:ext uri="{BB962C8B-B14F-4D97-AF65-F5344CB8AC3E}">
        <p14:creationId xmlns:p14="http://schemas.microsoft.com/office/powerpoint/2010/main" val="425727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EB0F5-1FEC-4361-82CD-0546F3456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Akustikbilder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4F2B6FA-DC67-4CC3-9DBE-D5FD2B932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3478" y="696913"/>
            <a:ext cx="3941018" cy="5254691"/>
          </a:xfrm>
        </p:spPr>
      </p:pic>
    </p:spTree>
    <p:extLst>
      <p:ext uri="{BB962C8B-B14F-4D97-AF65-F5344CB8AC3E}">
        <p14:creationId xmlns:p14="http://schemas.microsoft.com/office/powerpoint/2010/main" val="2422241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EB0F5-1FEC-4361-82CD-0546F3456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Platten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840C4B-8ACB-47D9-807A-5AE03913C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7" b="4669"/>
          <a:stretch/>
        </p:blipFill>
        <p:spPr>
          <a:xfrm>
            <a:off x="4360560" y="1273324"/>
            <a:ext cx="576000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212132D-1FAA-4F86-A294-65C7B8B69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it NOT?</a:t>
            </a:r>
          </a:p>
          <a:p>
            <a:r>
              <a:rPr lang="en-US" dirty="0"/>
              <a:t>It‘s no project management tool</a:t>
            </a:r>
          </a:p>
          <a:p>
            <a:r>
              <a:rPr lang="en-US" dirty="0"/>
              <a:t>It’s not part of SCRUM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it is?</a:t>
            </a:r>
          </a:p>
          <a:p>
            <a:r>
              <a:rPr lang="en-US" dirty="0"/>
              <a:t>It’s a task management tool</a:t>
            </a:r>
          </a:p>
          <a:p>
            <a:r>
              <a:rPr lang="en-US" dirty="0"/>
              <a:t>It’s very old</a:t>
            </a:r>
          </a:p>
          <a:p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65A687D-960D-4388-9A77-E3188706F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40" y="-21287"/>
            <a:ext cx="5088252" cy="1006429"/>
          </a:xfrm>
        </p:spPr>
        <p:txBody>
          <a:bodyPr/>
          <a:lstStyle/>
          <a:p>
            <a:r>
              <a:rPr lang="en-US" dirty="0" err="1"/>
              <a:t>Durchschnitt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C35A7A-DE5B-40C9-8485-1BFBBC8BD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287"/>
            <a:ext cx="10264576" cy="593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32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EB0F5-1FEC-4361-82CD-0546F3456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896" y="-11729"/>
            <a:ext cx="7992888" cy="840230"/>
          </a:xfrm>
        </p:spPr>
        <p:txBody>
          <a:bodyPr/>
          <a:lstStyle/>
          <a:p>
            <a:r>
              <a:rPr lang="de-DE" sz="5400" dirty="0"/>
              <a:t>Schaumpyramiden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9F1CA99-F9C6-4F35-9B68-80383F1EF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5984" y="937311"/>
            <a:ext cx="5166493" cy="4321175"/>
          </a:xfrm>
        </p:spPr>
      </p:pic>
    </p:spTree>
    <p:extLst>
      <p:ext uri="{BB962C8B-B14F-4D97-AF65-F5344CB8AC3E}">
        <p14:creationId xmlns:p14="http://schemas.microsoft.com/office/powerpoint/2010/main" val="1027835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2A952A6-FE0C-44E1-BBBF-FC4C6BA43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Möglichst dicht an den Mund</a:t>
            </a:r>
          </a:p>
          <a:p>
            <a:r>
              <a:rPr lang="de-DE" sz="2400" dirty="0" err="1"/>
              <a:t>Lavalier</a:t>
            </a:r>
            <a:r>
              <a:rPr lang="de-DE" sz="2400" dirty="0"/>
              <a:t> oder Headset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5B4F4EE-8856-4160-9C6F-B436DCA3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Mikrofon</a:t>
            </a:r>
          </a:p>
        </p:txBody>
      </p:sp>
    </p:spTree>
    <p:extLst>
      <p:ext uri="{BB962C8B-B14F-4D97-AF65-F5344CB8AC3E}">
        <p14:creationId xmlns:p14="http://schemas.microsoft.com/office/powerpoint/2010/main" val="8366623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A15915A-6D7E-4FCC-9AA9-AAC764AB0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9920" y="1057300"/>
            <a:ext cx="5040560" cy="1512168"/>
          </a:xfrm>
        </p:spPr>
        <p:txBody>
          <a:bodyPr>
            <a:normAutofit fontScale="90000"/>
          </a:bodyPr>
          <a:lstStyle/>
          <a:p>
            <a:r>
              <a:rPr lang="de-DE" dirty="0"/>
              <a:t>der HINTERGRUND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18C88F8-EBC6-4AF3-8CBE-75C945953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9920" y="2569468"/>
            <a:ext cx="5040560" cy="2084404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/>
              <a:t>Greenscreen</a:t>
            </a:r>
          </a:p>
        </p:txBody>
      </p:sp>
    </p:spTree>
    <p:extLst>
      <p:ext uri="{BB962C8B-B14F-4D97-AF65-F5344CB8AC3E}">
        <p14:creationId xmlns:p14="http://schemas.microsoft.com/office/powerpoint/2010/main" val="1441025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F4BCE5A-AA2D-4D6A-B602-1D1AB46D3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560" y="884550"/>
            <a:ext cx="5760000" cy="4133190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DFC7BAA-D546-432F-840E-4BE66EED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500" dirty="0"/>
              <a:t>GREENSCREEN</a:t>
            </a:r>
          </a:p>
        </p:txBody>
      </p:sp>
    </p:spTree>
    <p:extLst>
      <p:ext uri="{BB962C8B-B14F-4D97-AF65-F5344CB8AC3E}">
        <p14:creationId xmlns:p14="http://schemas.microsoft.com/office/powerpoint/2010/main" val="2552745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C0EC440-A821-4C3C-A677-C2E780BA9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0142" y="1921396"/>
            <a:ext cx="1368152" cy="1368152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4E3DAE8-F297-4081-A44C-57F94EB9A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A6CCBF7-9FBC-4B8B-85A6-9D2B73F6A47F}"/>
              </a:ext>
            </a:extLst>
          </p:cNvPr>
          <p:cNvSpPr txBox="1"/>
          <p:nvPr/>
        </p:nvSpPr>
        <p:spPr>
          <a:xfrm>
            <a:off x="5296024" y="1849388"/>
            <a:ext cx="482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</a:t>
            </a:r>
          </a:p>
          <a:p>
            <a:r>
              <a:rPr lang="de-DE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</a:t>
            </a:r>
            <a:r>
              <a:rPr lang="de-DE" sz="2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Broadcaster</a:t>
            </a:r>
            <a:r>
              <a:rPr lang="de-DE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Software️</a:t>
            </a:r>
          </a:p>
        </p:txBody>
      </p:sp>
    </p:spTree>
    <p:extLst>
      <p:ext uri="{BB962C8B-B14F-4D97-AF65-F5344CB8AC3E}">
        <p14:creationId xmlns:p14="http://schemas.microsoft.com/office/powerpoint/2010/main" val="20002095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A15915A-6D7E-4FCC-9AA9-AAC764AB0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9920" y="1057300"/>
            <a:ext cx="5040560" cy="1512168"/>
          </a:xfrm>
        </p:spPr>
        <p:txBody>
          <a:bodyPr>
            <a:normAutofit fontScale="90000"/>
          </a:bodyPr>
          <a:lstStyle/>
          <a:p>
            <a:r>
              <a:rPr lang="de-DE" dirty="0"/>
              <a:t>die BELEUCHTUNG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18C88F8-EBC6-4AF3-8CBE-75C945953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9920" y="2569468"/>
            <a:ext cx="5040560" cy="2084404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/>
              <a:t>Reflexionen + Schatten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/>
              <a:t>Lichtfarbe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 err="1"/>
              <a:t>Leuchtenempfehlung</a:t>
            </a:r>
            <a:endParaRPr lang="de-DE" dirty="0"/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dirty="0"/>
              <a:t>Ringleuchten</a:t>
            </a:r>
          </a:p>
        </p:txBody>
      </p:sp>
    </p:spTree>
    <p:extLst>
      <p:ext uri="{BB962C8B-B14F-4D97-AF65-F5344CB8AC3E}">
        <p14:creationId xmlns:p14="http://schemas.microsoft.com/office/powerpoint/2010/main" val="20738154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B398A64-5ED4-4127-B513-562C38D5C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1287"/>
            <a:ext cx="10160000" cy="6773332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65DDF65-F91E-4D7E-B50F-3997A26A5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17255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65DDF65-F91E-4D7E-B50F-3997A26A5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01F5484-9AEB-4198-BB1B-140454965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" y="-21287"/>
            <a:ext cx="10157048" cy="6771364"/>
          </a:xfrm>
        </p:spPr>
      </p:pic>
    </p:spTree>
    <p:extLst>
      <p:ext uri="{BB962C8B-B14F-4D97-AF65-F5344CB8AC3E}">
        <p14:creationId xmlns:p14="http://schemas.microsoft.com/office/powerpoint/2010/main" val="16796752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D4D62462-F5DB-46A8-9605-780858C87433}"/>
              </a:ext>
            </a:extLst>
          </p:cNvPr>
          <p:cNvSpPr/>
          <p:nvPr/>
        </p:nvSpPr>
        <p:spPr>
          <a:xfrm>
            <a:off x="7240240" y="1415627"/>
            <a:ext cx="1784506" cy="36741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Gleichschenkliges Dreieck 23">
            <a:extLst>
              <a:ext uri="{FF2B5EF4-FFF2-40B4-BE49-F238E27FC236}">
                <a16:creationId xmlns:a16="http://schemas.microsoft.com/office/drawing/2014/main" id="{1D982EC4-0333-4B87-8725-170FC772D34B}"/>
              </a:ext>
            </a:extLst>
          </p:cNvPr>
          <p:cNvSpPr/>
          <p:nvPr/>
        </p:nvSpPr>
        <p:spPr>
          <a:xfrm rot="3000000">
            <a:off x="4955806" y="379950"/>
            <a:ext cx="4248000" cy="5416617"/>
          </a:xfrm>
          <a:prstGeom prst="triangle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Gleichschenkliges Dreieck 20">
            <a:extLst>
              <a:ext uri="{FF2B5EF4-FFF2-40B4-BE49-F238E27FC236}">
                <a16:creationId xmlns:a16="http://schemas.microsoft.com/office/drawing/2014/main" id="{57F4D662-6BDC-4D83-9C66-3B09849E4C92}"/>
              </a:ext>
            </a:extLst>
          </p:cNvPr>
          <p:cNvSpPr/>
          <p:nvPr/>
        </p:nvSpPr>
        <p:spPr>
          <a:xfrm rot="7783138">
            <a:off x="4956322" y="753978"/>
            <a:ext cx="4248000" cy="5416617"/>
          </a:xfrm>
          <a:prstGeom prst="triangle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119DE8-DA39-4A9F-8E6C-DDFF81E11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40" y="-21287"/>
            <a:ext cx="3223959" cy="1006429"/>
          </a:xfrm>
        </p:spPr>
        <p:txBody>
          <a:bodyPr/>
          <a:lstStyle/>
          <a:p>
            <a:r>
              <a:rPr lang="de-DE" dirty="0"/>
              <a:t>Position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D7CD5BA-CBF4-44D1-A21A-56B350BD3FAC}"/>
              </a:ext>
            </a:extLst>
          </p:cNvPr>
          <p:cNvSpPr/>
          <p:nvPr/>
        </p:nvSpPr>
        <p:spPr>
          <a:xfrm>
            <a:off x="5800080" y="2497620"/>
            <a:ext cx="720080" cy="1440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C2EFBD9-63EB-445B-8A41-A42F4EA7E61A}"/>
              </a:ext>
            </a:extLst>
          </p:cNvPr>
          <p:cNvGrpSpPr/>
          <p:nvPr/>
        </p:nvGrpSpPr>
        <p:grpSpPr>
          <a:xfrm rot="2900215">
            <a:off x="9031085" y="1201888"/>
            <a:ext cx="288000" cy="291539"/>
            <a:chOff x="8738725" y="82788"/>
            <a:chExt cx="288000" cy="291539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CC73BBEF-954B-4CF8-BBB5-9B5C1680A9BD}"/>
                </a:ext>
              </a:extLst>
            </p:cNvPr>
            <p:cNvSpPr/>
            <p:nvPr/>
          </p:nvSpPr>
          <p:spPr>
            <a:xfrm>
              <a:off x="8810725" y="82788"/>
              <a:ext cx="144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Gleichschenkliges Dreieck 16">
              <a:extLst>
                <a:ext uri="{FF2B5EF4-FFF2-40B4-BE49-F238E27FC236}">
                  <a16:creationId xmlns:a16="http://schemas.microsoft.com/office/drawing/2014/main" id="{6390F9C7-A78C-4EA2-A38A-1FC8C1E31DAD}"/>
                </a:ext>
              </a:extLst>
            </p:cNvPr>
            <p:cNvSpPr/>
            <p:nvPr/>
          </p:nvSpPr>
          <p:spPr>
            <a:xfrm>
              <a:off x="8738725" y="122327"/>
              <a:ext cx="288000" cy="25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11B57BD3-4839-48FC-8EA1-AC2B9BEC112C}"/>
              </a:ext>
            </a:extLst>
          </p:cNvPr>
          <p:cNvSpPr/>
          <p:nvPr/>
        </p:nvSpPr>
        <p:spPr>
          <a:xfrm>
            <a:off x="5872088" y="2857660"/>
            <a:ext cx="720080" cy="72008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9075217-2ACB-4576-9258-711CA122D665}"/>
              </a:ext>
            </a:extLst>
          </p:cNvPr>
          <p:cNvGrpSpPr/>
          <p:nvPr/>
        </p:nvGrpSpPr>
        <p:grpSpPr>
          <a:xfrm rot="7012258">
            <a:off x="9075862" y="4994300"/>
            <a:ext cx="288000" cy="291539"/>
            <a:chOff x="8738725" y="82788"/>
            <a:chExt cx="288000" cy="291539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014EB43B-56D5-436E-ABEA-74EDA08953B7}"/>
                </a:ext>
              </a:extLst>
            </p:cNvPr>
            <p:cNvSpPr/>
            <p:nvPr/>
          </p:nvSpPr>
          <p:spPr>
            <a:xfrm>
              <a:off x="8810725" y="82788"/>
              <a:ext cx="144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Gleichschenkliges Dreieck 25">
              <a:extLst>
                <a:ext uri="{FF2B5EF4-FFF2-40B4-BE49-F238E27FC236}">
                  <a16:creationId xmlns:a16="http://schemas.microsoft.com/office/drawing/2014/main" id="{15A7A902-76C4-4035-A643-C32035003C4D}"/>
                </a:ext>
              </a:extLst>
            </p:cNvPr>
            <p:cNvSpPr/>
            <p:nvPr/>
          </p:nvSpPr>
          <p:spPr>
            <a:xfrm>
              <a:off x="8738725" y="122327"/>
              <a:ext cx="288000" cy="25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57531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C23AAA4D-8505-46DC-B2DE-0B4762A69711}"/>
              </a:ext>
            </a:extLst>
          </p:cNvPr>
          <p:cNvSpPr/>
          <p:nvPr/>
        </p:nvSpPr>
        <p:spPr>
          <a:xfrm rot="7406083">
            <a:off x="5536854" y="-2071556"/>
            <a:ext cx="4248000" cy="5416617"/>
          </a:xfrm>
          <a:prstGeom prst="triangle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119DE8-DA39-4A9F-8E6C-DDFF81E11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40" y="-21287"/>
            <a:ext cx="3223959" cy="1006429"/>
          </a:xfrm>
        </p:spPr>
        <p:txBody>
          <a:bodyPr/>
          <a:lstStyle/>
          <a:p>
            <a:r>
              <a:rPr lang="de-DE" dirty="0"/>
              <a:t>Position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1B57BD3-4839-48FC-8EA1-AC2B9BEC112C}"/>
              </a:ext>
            </a:extLst>
          </p:cNvPr>
          <p:cNvSpPr/>
          <p:nvPr/>
        </p:nvSpPr>
        <p:spPr>
          <a:xfrm>
            <a:off x="5800080" y="2065412"/>
            <a:ext cx="720080" cy="72008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D7CD5BA-CBF4-44D1-A21A-56B350BD3FAC}"/>
              </a:ext>
            </a:extLst>
          </p:cNvPr>
          <p:cNvSpPr/>
          <p:nvPr/>
        </p:nvSpPr>
        <p:spPr>
          <a:xfrm>
            <a:off x="5800080" y="2857660"/>
            <a:ext cx="720080" cy="1440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AC82C6AE-CAF4-4594-8622-CEF5C48B74E6}"/>
              </a:ext>
            </a:extLst>
          </p:cNvPr>
          <p:cNvSpPr/>
          <p:nvPr/>
        </p:nvSpPr>
        <p:spPr>
          <a:xfrm>
            <a:off x="5944096" y="4369852"/>
            <a:ext cx="504056" cy="1656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6FBBD57-7DB2-43F2-BAD3-777A9E049459}"/>
              </a:ext>
            </a:extLst>
          </p:cNvPr>
          <p:cNvSpPr/>
          <p:nvPr/>
        </p:nvSpPr>
        <p:spPr>
          <a:xfrm rot="19294089">
            <a:off x="6293352" y="2902536"/>
            <a:ext cx="360000" cy="1296000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EBB26E3-8118-4E78-A5D3-497CF98C0B56}"/>
              </a:ext>
            </a:extLst>
          </p:cNvPr>
          <p:cNvSpPr/>
          <p:nvPr/>
        </p:nvSpPr>
        <p:spPr>
          <a:xfrm>
            <a:off x="7240240" y="3712831"/>
            <a:ext cx="3024336" cy="15278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4DE6CA0-AF9E-4866-8D53-D66D44687F25}"/>
              </a:ext>
            </a:extLst>
          </p:cNvPr>
          <p:cNvSpPr/>
          <p:nvPr/>
        </p:nvSpPr>
        <p:spPr>
          <a:xfrm>
            <a:off x="8584307" y="2716907"/>
            <a:ext cx="720080" cy="1527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CBE0822-0A8A-43CD-AB2C-1FC3D25E817E}"/>
              </a:ext>
            </a:extLst>
          </p:cNvPr>
          <p:cNvSpPr/>
          <p:nvPr/>
        </p:nvSpPr>
        <p:spPr>
          <a:xfrm rot="5400000">
            <a:off x="8877163" y="2400139"/>
            <a:ext cx="720080" cy="1527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209DBF3-126C-485A-9F54-2FB4AF20C38F}"/>
              </a:ext>
            </a:extLst>
          </p:cNvPr>
          <p:cNvSpPr/>
          <p:nvPr/>
        </p:nvSpPr>
        <p:spPr>
          <a:xfrm>
            <a:off x="8585475" y="2872445"/>
            <a:ext cx="947093" cy="8368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31A24D9-443B-4FE6-A9E5-F85CCE020107}"/>
              </a:ext>
            </a:extLst>
          </p:cNvPr>
          <p:cNvGrpSpPr/>
          <p:nvPr/>
        </p:nvGrpSpPr>
        <p:grpSpPr>
          <a:xfrm rot="7306298">
            <a:off x="9746097" y="1919643"/>
            <a:ext cx="288000" cy="291539"/>
            <a:chOff x="8738725" y="82788"/>
            <a:chExt cx="288000" cy="291539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18360888-8133-40B8-8050-0E86581B3524}"/>
                </a:ext>
              </a:extLst>
            </p:cNvPr>
            <p:cNvSpPr/>
            <p:nvPr/>
          </p:nvSpPr>
          <p:spPr>
            <a:xfrm>
              <a:off x="8810725" y="82788"/>
              <a:ext cx="144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Gleichschenkliges Dreieck 21">
              <a:extLst>
                <a:ext uri="{FF2B5EF4-FFF2-40B4-BE49-F238E27FC236}">
                  <a16:creationId xmlns:a16="http://schemas.microsoft.com/office/drawing/2014/main" id="{9B34027E-23BC-4905-A9CB-6FA7B31D721A}"/>
                </a:ext>
              </a:extLst>
            </p:cNvPr>
            <p:cNvSpPr/>
            <p:nvPr/>
          </p:nvSpPr>
          <p:spPr>
            <a:xfrm>
              <a:off x="8738725" y="122327"/>
              <a:ext cx="288000" cy="252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825411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0000"/>
              </a:schemeClr>
            </a:gs>
            <a:gs pos="30000">
              <a:schemeClr val="tx1">
                <a:lumMod val="75000"/>
                <a:lumOff val="25000"/>
              </a:schemeClr>
            </a:gs>
            <a:gs pos="100000">
              <a:schemeClr val="tx1">
                <a:lumMod val="10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EC35A7A-DE5B-40C9-8485-1BFBBC8BD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70" t="28728" r="57084" b="57172"/>
          <a:stretch/>
        </p:blipFill>
        <p:spPr>
          <a:xfrm>
            <a:off x="4359920" y="1415007"/>
            <a:ext cx="5044219" cy="2884986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2CC4D9-BAB3-447E-AFAA-F3D330D9B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1DB223-0B87-429A-8530-4858C6CC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627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E50FEC7-8491-49FE-88FF-788C9DBC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40" y="-21287"/>
            <a:ext cx="4097597" cy="1006429"/>
          </a:xfrm>
        </p:spPr>
        <p:txBody>
          <a:bodyPr/>
          <a:lstStyle/>
          <a:p>
            <a:r>
              <a:rPr lang="de-DE" dirty="0"/>
              <a:t>Lichtfarbe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9CDF558-DDD9-43AB-9F4C-605613FE5EF9}"/>
              </a:ext>
            </a:extLst>
          </p:cNvPr>
          <p:cNvSpPr/>
          <p:nvPr/>
        </p:nvSpPr>
        <p:spPr>
          <a:xfrm>
            <a:off x="5080000" y="1417340"/>
            <a:ext cx="4320480" cy="36004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FB4DBB5-E6A0-4937-8FD2-9552703C9CFC}"/>
              </a:ext>
            </a:extLst>
          </p:cNvPr>
          <p:cNvSpPr txBox="1"/>
          <p:nvPr/>
        </p:nvSpPr>
        <p:spPr>
          <a:xfrm>
            <a:off x="8392368" y="4441676"/>
            <a:ext cx="968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3500K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B42BF89-24F4-438C-B46A-E1478844FEB6}"/>
              </a:ext>
            </a:extLst>
          </p:cNvPr>
          <p:cNvSpPr txBox="1"/>
          <p:nvPr/>
        </p:nvSpPr>
        <p:spPr>
          <a:xfrm>
            <a:off x="8392368" y="1519023"/>
            <a:ext cx="986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6500K</a:t>
            </a:r>
          </a:p>
        </p:txBody>
      </p:sp>
    </p:spTree>
    <p:extLst>
      <p:ext uri="{BB962C8B-B14F-4D97-AF65-F5344CB8AC3E}">
        <p14:creationId xmlns:p14="http://schemas.microsoft.com/office/powerpoint/2010/main" val="2124440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D8ECA06-779A-4004-9D39-76FCD9F3B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1209" y="1755842"/>
            <a:ext cx="4016172" cy="3775202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3A81034-948A-4965-AFD4-B77F0048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40" y="49188"/>
            <a:ext cx="4349268" cy="1421928"/>
          </a:xfrm>
        </p:spPr>
        <p:txBody>
          <a:bodyPr/>
          <a:lstStyle/>
          <a:p>
            <a:r>
              <a:rPr lang="de-DE" sz="4800" dirty="0"/>
              <a:t>LEUCHTEN-</a:t>
            </a:r>
            <a:br>
              <a:rPr lang="de-DE" sz="4800" dirty="0"/>
            </a:br>
            <a:r>
              <a:rPr lang="de-DE" sz="4800" dirty="0"/>
              <a:t>EMPFEHLUNG</a:t>
            </a:r>
          </a:p>
        </p:txBody>
      </p:sp>
    </p:spTree>
    <p:extLst>
      <p:ext uri="{BB962C8B-B14F-4D97-AF65-F5344CB8AC3E}">
        <p14:creationId xmlns:p14="http://schemas.microsoft.com/office/powerpoint/2010/main" val="38255298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3A81034-948A-4965-AFD4-B77F0048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40" y="49188"/>
            <a:ext cx="4349268" cy="1421928"/>
          </a:xfrm>
        </p:spPr>
        <p:txBody>
          <a:bodyPr/>
          <a:lstStyle/>
          <a:p>
            <a:r>
              <a:rPr lang="de-DE" sz="4800" dirty="0"/>
              <a:t>LEUCHTEN-</a:t>
            </a:r>
            <a:br>
              <a:rPr lang="de-DE" sz="4800" dirty="0"/>
            </a:br>
            <a:r>
              <a:rPr lang="de-DE" sz="4800" dirty="0"/>
              <a:t>EMPFEHLUNG</a:t>
            </a:r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01DFE47E-CB57-4CC3-95A8-6EF036243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920" y="1705372"/>
            <a:ext cx="5689600" cy="379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139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30000">
              <a:schemeClr val="accent1">
                <a:lumMod val="75000"/>
              </a:schemeClr>
            </a:gs>
            <a:gs pos="100000">
              <a:schemeClr val="accent1">
                <a:lumMod val="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63999D7-67CD-4489-B3F0-A49982C5822E}"/>
              </a:ext>
            </a:extLst>
          </p:cNvPr>
          <p:cNvSpPr txBox="1"/>
          <p:nvPr/>
        </p:nvSpPr>
        <p:spPr>
          <a:xfrm>
            <a:off x="4431928" y="3762437"/>
            <a:ext cx="5104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Raleway" panose="020B0503030101060003" pitchFamily="34" charset="0"/>
              </a:rPr>
              <a:t>olaf@leben-fuehren.de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502E802-4A2C-4DD8-BDED-954E2F8E5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904" y="2209428"/>
            <a:ext cx="5080000" cy="15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9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0000"/>
              </a:schemeClr>
            </a:gs>
            <a:gs pos="30000">
              <a:schemeClr val="tx1">
                <a:lumMod val="75000"/>
                <a:lumOff val="25000"/>
              </a:schemeClr>
            </a:gs>
            <a:gs pos="100000">
              <a:schemeClr val="tx1">
                <a:lumMod val="10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EC35A7A-DE5B-40C9-8485-1BFBBC8BD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33" t="85046" r="71331" b="525"/>
          <a:stretch/>
        </p:blipFill>
        <p:spPr>
          <a:xfrm>
            <a:off x="4287912" y="1381336"/>
            <a:ext cx="5040561" cy="295232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5C231-9C78-4C78-A48F-BDD1A8786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84F6DB-E3EE-400E-843C-135E6D84E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2686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EC35A7A-DE5B-40C9-8485-1BFBBC8BD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" t="85046" r="85363" b="525"/>
          <a:stretch/>
        </p:blipFill>
        <p:spPr>
          <a:xfrm>
            <a:off x="4359920" y="1381336"/>
            <a:ext cx="5112568" cy="29523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884F6DB-E3EE-400E-843C-135E6D84E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979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0000"/>
              </a:schemeClr>
            </a:gs>
            <a:gs pos="30000">
              <a:schemeClr val="tx1">
                <a:lumMod val="75000"/>
                <a:lumOff val="25000"/>
              </a:schemeClr>
            </a:gs>
            <a:gs pos="100000">
              <a:schemeClr val="tx1">
                <a:lumMod val="10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EC35A7A-DE5B-40C9-8485-1BFBBC8BD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215" t="352" r="345" b="85219"/>
          <a:stretch/>
        </p:blipFill>
        <p:spPr>
          <a:xfrm>
            <a:off x="4359920" y="1381336"/>
            <a:ext cx="5112568" cy="295232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9E77C5-D6F0-43C6-95A4-86386796E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91F268-B6A8-437B-953F-A3FBCFA25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507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0000"/>
              </a:schemeClr>
            </a:gs>
            <a:gs pos="30000">
              <a:schemeClr val="tx1">
                <a:lumMod val="75000"/>
                <a:lumOff val="25000"/>
              </a:schemeClr>
            </a:gs>
            <a:gs pos="100000">
              <a:schemeClr val="tx1">
                <a:lumMod val="10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EC35A7A-DE5B-40C9-8485-1BFBBC8BD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07" t="42817" r="42858" b="43106"/>
          <a:stretch/>
        </p:blipFill>
        <p:spPr>
          <a:xfrm>
            <a:off x="4359920" y="1417339"/>
            <a:ext cx="5040560" cy="2880321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C09963-29A1-411A-BD10-AE7F0E25C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6B1B74-5CE9-4D61-B6FA-0BDBF3ACE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669447"/>
      </p:ext>
    </p:extLst>
  </p:cSld>
  <p:clrMapOvr>
    <a:masterClrMapping/>
  </p:clrMapOvr>
</p:sld>
</file>

<file path=ppt/theme/theme1.xml><?xml version="1.0" encoding="utf-8"?>
<a:theme xmlns:a="http://schemas.openxmlformats.org/drawingml/2006/main" name="Rahmen">
  <a:themeElements>
    <a:clrScheme name="OLAF">
      <a:dk1>
        <a:sysClr val="windowText" lastClr="000000"/>
      </a:dk1>
      <a:lt1>
        <a:sysClr val="window" lastClr="FFFFFF"/>
      </a:lt1>
      <a:dk2>
        <a:srgbClr val="58595B"/>
      </a:dk2>
      <a:lt2>
        <a:srgbClr val="B6B6B6"/>
      </a:lt2>
      <a:accent1>
        <a:srgbClr val="A81A40"/>
      </a:accent1>
      <a:accent2>
        <a:srgbClr val="F58025"/>
      </a:accent2>
      <a:accent3>
        <a:srgbClr val="FBAD18"/>
      </a:accent3>
      <a:accent4>
        <a:srgbClr val="24387F"/>
      </a:accent4>
      <a:accent5>
        <a:srgbClr val="009055"/>
      </a:accent5>
      <a:accent6>
        <a:srgbClr val="6E298D"/>
      </a:accent6>
      <a:hlink>
        <a:srgbClr val="AD1F1F"/>
      </a:hlink>
      <a:folHlink>
        <a:srgbClr val="FFC42F"/>
      </a:folHlink>
    </a:clrScheme>
    <a:fontScheme name="Rahmen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ahm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237</Words>
  <Application>Microsoft Office PowerPoint</Application>
  <PresentationFormat>Benutzerdefiniert</PresentationFormat>
  <Paragraphs>99</Paragraphs>
  <Slides>53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61" baseType="lpstr">
      <vt:lpstr>Garamond</vt:lpstr>
      <vt:lpstr>Wingdings 2</vt:lpstr>
      <vt:lpstr>Arial</vt:lpstr>
      <vt:lpstr>Corbel</vt:lpstr>
      <vt:lpstr>Open Sans</vt:lpstr>
      <vt:lpstr>Raleway</vt:lpstr>
      <vt:lpstr>Calibri</vt:lpstr>
      <vt:lpstr>Rahmen</vt:lpstr>
      <vt:lpstr>PowerPoint-Präsentation</vt:lpstr>
      <vt:lpstr>PowerPoint-Präsentation</vt:lpstr>
      <vt:lpstr>die aktuelle SITUATION</vt:lpstr>
      <vt:lpstr>Durchschnitt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ZIEL</vt:lpstr>
      <vt:lpstr>PowerPoint-Präsentation</vt:lpstr>
      <vt:lpstr>optimiere das BESTEHENDE</vt:lpstr>
      <vt:lpstr>Kameraposition</vt:lpstr>
      <vt:lpstr>Kameraposition</vt:lpstr>
      <vt:lpstr>Kameraposition</vt:lpstr>
      <vt:lpstr>der TON</vt:lpstr>
      <vt:lpstr>der TON</vt:lpstr>
      <vt:lpstr>der TON</vt:lpstr>
      <vt:lpstr>der TON</vt:lpstr>
      <vt:lpstr>HINTERGRUND</vt:lpstr>
      <vt:lpstr>BELEUCHTUNG</vt:lpstr>
      <vt:lpstr>PowerPoint-Präsentation</vt:lpstr>
      <vt:lpstr>die KAMERA</vt:lpstr>
      <vt:lpstr>die KAMERA</vt:lpstr>
      <vt:lpstr>Kameraposition</vt:lpstr>
      <vt:lpstr>Kameraposition</vt:lpstr>
      <vt:lpstr>Kameraposition</vt:lpstr>
      <vt:lpstr>die KAMERA</vt:lpstr>
      <vt:lpstr>Sichtfeld</vt:lpstr>
      <vt:lpstr>Sichtfeld</vt:lpstr>
      <vt:lpstr>Sichtfeld</vt:lpstr>
      <vt:lpstr>die KAMERA</vt:lpstr>
      <vt:lpstr>die KAMERA</vt:lpstr>
      <vt:lpstr>der TON</vt:lpstr>
      <vt:lpstr>RAUM</vt:lpstr>
      <vt:lpstr>RAUM</vt:lpstr>
      <vt:lpstr>Akustikbilder</vt:lpstr>
      <vt:lpstr>Platten</vt:lpstr>
      <vt:lpstr>Schaumpyramiden</vt:lpstr>
      <vt:lpstr>Mikrofon</vt:lpstr>
      <vt:lpstr>der HINTERGRUND</vt:lpstr>
      <vt:lpstr>GREENSCREEN</vt:lpstr>
      <vt:lpstr>PowerPoint-Präsentation</vt:lpstr>
      <vt:lpstr>die BELEUCHTUNG</vt:lpstr>
      <vt:lpstr>PowerPoint-Präsentation</vt:lpstr>
      <vt:lpstr>PowerPoint-Präsentation</vt:lpstr>
      <vt:lpstr>Position</vt:lpstr>
      <vt:lpstr>Position</vt:lpstr>
      <vt:lpstr>Lichtfarbe</vt:lpstr>
      <vt:lpstr>LEUCHTEN- EMPFEHLUNG</vt:lpstr>
      <vt:lpstr>LEUCHTEN- EMPFEHLUNG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Olaf Dammann</dc:creator>
  <cp:lastModifiedBy>Olaf Kapinski</cp:lastModifiedBy>
  <cp:revision>631</cp:revision>
  <cp:lastPrinted>2015-02-03T06:41:04Z</cp:lastPrinted>
  <dcterms:created xsi:type="dcterms:W3CDTF">2014-08-22T18:55:42Z</dcterms:created>
  <dcterms:modified xsi:type="dcterms:W3CDTF">2021-03-31T15:42:21Z</dcterms:modified>
</cp:coreProperties>
</file>